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9" r:id="rId3"/>
    <p:sldId id="257" r:id="rId4"/>
    <p:sldId id="262" r:id="rId5"/>
    <p:sldId id="264" r:id="rId6"/>
    <p:sldId id="258" r:id="rId7"/>
    <p:sldId id="263" r:id="rId8"/>
    <p:sldId id="260" r:id="rId9"/>
    <p:sldId id="261"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D7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12" autoAdjust="0"/>
  </p:normalViewPr>
  <p:slideViewPr>
    <p:cSldViewPr snapToGrid="0">
      <p:cViewPr>
        <p:scale>
          <a:sx n="75" d="100"/>
          <a:sy n="75" d="100"/>
        </p:scale>
        <p:origin x="5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B6876-DACB-45AE-A57E-6301672B2629}" type="datetimeFigureOut">
              <a:rPr lang="en-IN" smtClean="0"/>
              <a:t>26-09-2018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FAB3E-68F9-4FAE-8558-43D5B43DAED7}" type="slidenum">
              <a:rPr lang="en-IN" smtClean="0"/>
              <a:t>‹#›</a:t>
            </a:fld>
            <a:endParaRPr lang="en-IN"/>
          </a:p>
        </p:txBody>
      </p:sp>
    </p:spTree>
    <p:extLst>
      <p:ext uri="{BB962C8B-B14F-4D97-AF65-F5344CB8AC3E}">
        <p14:creationId xmlns:p14="http://schemas.microsoft.com/office/powerpoint/2010/main" val="170795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p:txBody>
      </p:sp>
      <p:sp>
        <p:nvSpPr>
          <p:cNvPr id="4" name="Slide Number Placeholder 3"/>
          <p:cNvSpPr>
            <a:spLocks noGrp="1"/>
          </p:cNvSpPr>
          <p:nvPr>
            <p:ph type="sldNum" sz="quarter" idx="10"/>
          </p:nvPr>
        </p:nvSpPr>
        <p:spPr/>
        <p:txBody>
          <a:bodyPr/>
          <a:lstStyle/>
          <a:p>
            <a:fld id="{60AFAB3E-68F9-4FAE-8558-43D5B43DAED7}" type="slidenum">
              <a:rPr lang="en-IN" smtClean="0"/>
              <a:t>1</a:t>
            </a:fld>
            <a:endParaRPr lang="en-IN"/>
          </a:p>
        </p:txBody>
      </p:sp>
    </p:spTree>
    <p:extLst>
      <p:ext uri="{BB962C8B-B14F-4D97-AF65-F5344CB8AC3E}">
        <p14:creationId xmlns:p14="http://schemas.microsoft.com/office/powerpoint/2010/main" val="11203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p:txBody>
      </p:sp>
      <p:sp>
        <p:nvSpPr>
          <p:cNvPr id="4" name="Slide Number Placeholder 3"/>
          <p:cNvSpPr>
            <a:spLocks noGrp="1"/>
          </p:cNvSpPr>
          <p:nvPr>
            <p:ph type="sldNum" sz="quarter" idx="10"/>
          </p:nvPr>
        </p:nvSpPr>
        <p:spPr/>
        <p:txBody>
          <a:bodyPr/>
          <a:lstStyle/>
          <a:p>
            <a:fld id="{60AFAB3E-68F9-4FAE-8558-43D5B43DAED7}" type="slidenum">
              <a:rPr lang="en-IN" smtClean="0"/>
              <a:t>2</a:t>
            </a:fld>
            <a:endParaRPr lang="en-IN"/>
          </a:p>
        </p:txBody>
      </p:sp>
    </p:spTree>
    <p:extLst>
      <p:ext uri="{BB962C8B-B14F-4D97-AF65-F5344CB8AC3E}">
        <p14:creationId xmlns:p14="http://schemas.microsoft.com/office/powerpoint/2010/main" val="196630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p:txBody>
      </p:sp>
      <p:sp>
        <p:nvSpPr>
          <p:cNvPr id="4" name="Slide Number Placeholder 3"/>
          <p:cNvSpPr>
            <a:spLocks noGrp="1"/>
          </p:cNvSpPr>
          <p:nvPr>
            <p:ph type="sldNum" sz="quarter" idx="10"/>
          </p:nvPr>
        </p:nvSpPr>
        <p:spPr/>
        <p:txBody>
          <a:bodyPr/>
          <a:lstStyle/>
          <a:p>
            <a:fld id="{60AFAB3E-68F9-4FAE-8558-43D5B43DAED7}" type="slidenum">
              <a:rPr lang="en-IN" smtClean="0"/>
              <a:t>3</a:t>
            </a:fld>
            <a:endParaRPr lang="en-IN"/>
          </a:p>
        </p:txBody>
      </p:sp>
    </p:spTree>
    <p:extLst>
      <p:ext uri="{BB962C8B-B14F-4D97-AF65-F5344CB8AC3E}">
        <p14:creationId xmlns:p14="http://schemas.microsoft.com/office/powerpoint/2010/main" val="1605184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p:txBody>
      </p:sp>
      <p:sp>
        <p:nvSpPr>
          <p:cNvPr id="4" name="Slide Number Placeholder 3"/>
          <p:cNvSpPr>
            <a:spLocks noGrp="1"/>
          </p:cNvSpPr>
          <p:nvPr>
            <p:ph type="sldNum" sz="quarter" idx="10"/>
          </p:nvPr>
        </p:nvSpPr>
        <p:spPr/>
        <p:txBody>
          <a:bodyPr/>
          <a:lstStyle/>
          <a:p>
            <a:fld id="{60AFAB3E-68F9-4FAE-8558-43D5B43DAED7}" type="slidenum">
              <a:rPr lang="en-IN" smtClean="0"/>
              <a:t>4</a:t>
            </a:fld>
            <a:endParaRPr lang="en-IN"/>
          </a:p>
        </p:txBody>
      </p:sp>
    </p:spTree>
    <p:extLst>
      <p:ext uri="{BB962C8B-B14F-4D97-AF65-F5344CB8AC3E}">
        <p14:creationId xmlns:p14="http://schemas.microsoft.com/office/powerpoint/2010/main" val="218629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p:txBody>
      </p:sp>
      <p:sp>
        <p:nvSpPr>
          <p:cNvPr id="4" name="Slide Number Placeholder 3"/>
          <p:cNvSpPr>
            <a:spLocks noGrp="1"/>
          </p:cNvSpPr>
          <p:nvPr>
            <p:ph type="sldNum" sz="quarter" idx="10"/>
          </p:nvPr>
        </p:nvSpPr>
        <p:spPr/>
        <p:txBody>
          <a:bodyPr/>
          <a:lstStyle/>
          <a:p>
            <a:fld id="{60AFAB3E-68F9-4FAE-8558-43D5B43DAED7}" type="slidenum">
              <a:rPr lang="en-IN" smtClean="0"/>
              <a:t>5</a:t>
            </a:fld>
            <a:endParaRPr lang="en-IN"/>
          </a:p>
        </p:txBody>
      </p:sp>
    </p:spTree>
    <p:extLst>
      <p:ext uri="{BB962C8B-B14F-4D97-AF65-F5344CB8AC3E}">
        <p14:creationId xmlns:p14="http://schemas.microsoft.com/office/powerpoint/2010/main" val="264026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4989EA-CAAA-4E6B-B16A-D8C4714751E7}" type="datetimeFigureOut">
              <a:rPr lang="en-IN" smtClean="0"/>
              <a:t>26-09-2018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606872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4989EA-CAAA-4E6B-B16A-D8C4714751E7}" type="datetimeFigureOut">
              <a:rPr lang="en-IN" smtClean="0"/>
              <a:t>26-09-2018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77922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4989EA-CAAA-4E6B-B16A-D8C4714751E7}" type="datetimeFigureOut">
              <a:rPr lang="en-IN" smtClean="0"/>
              <a:t>26-09-2018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361337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4989EA-CAAA-4E6B-B16A-D8C4714751E7}" type="datetimeFigureOut">
              <a:rPr lang="en-IN" smtClean="0"/>
              <a:t>26-09-2018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40869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4989EA-CAAA-4E6B-B16A-D8C4714751E7}" type="datetimeFigureOut">
              <a:rPr lang="en-IN" smtClean="0"/>
              <a:t>26-09-2018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87084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4989EA-CAAA-4E6B-B16A-D8C4714751E7}" type="datetimeFigureOut">
              <a:rPr lang="en-IN" smtClean="0"/>
              <a:t>26-09-2018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22271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4989EA-CAAA-4E6B-B16A-D8C4714751E7}" type="datetimeFigureOut">
              <a:rPr lang="en-IN" smtClean="0"/>
              <a:t>26-09-2018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114259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4989EA-CAAA-4E6B-B16A-D8C4714751E7}" type="datetimeFigureOut">
              <a:rPr lang="en-IN" smtClean="0"/>
              <a:t>26-09-2018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2858189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989EA-CAAA-4E6B-B16A-D8C4714751E7}" type="datetimeFigureOut">
              <a:rPr lang="en-IN" smtClean="0"/>
              <a:t>26-09-2018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394378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4989EA-CAAA-4E6B-B16A-D8C4714751E7}" type="datetimeFigureOut">
              <a:rPr lang="en-IN" smtClean="0"/>
              <a:t>26-09-2018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2966954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4989EA-CAAA-4E6B-B16A-D8C4714751E7}" type="datetimeFigureOut">
              <a:rPr lang="en-IN" smtClean="0"/>
              <a:t>26-09-2018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7EEA5F-02F6-456F-9623-29F440AD5714}" type="slidenum">
              <a:rPr lang="en-IN" smtClean="0"/>
              <a:t>‹#›</a:t>
            </a:fld>
            <a:endParaRPr lang="en-IN"/>
          </a:p>
        </p:txBody>
      </p:sp>
    </p:spTree>
    <p:extLst>
      <p:ext uri="{BB962C8B-B14F-4D97-AF65-F5344CB8AC3E}">
        <p14:creationId xmlns:p14="http://schemas.microsoft.com/office/powerpoint/2010/main" val="184330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989EA-CAAA-4E6B-B16A-D8C4714751E7}" type="datetimeFigureOut">
              <a:rPr lang="en-IN" smtClean="0"/>
              <a:t>26-09-2018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EEA5F-02F6-456F-9623-29F440AD5714}" type="slidenum">
              <a:rPr lang="en-IN" smtClean="0"/>
              <a:t>‹#›</a:t>
            </a:fld>
            <a:endParaRPr lang="en-IN"/>
          </a:p>
        </p:txBody>
      </p:sp>
    </p:spTree>
    <p:extLst>
      <p:ext uri="{BB962C8B-B14F-4D97-AF65-F5344CB8AC3E}">
        <p14:creationId xmlns:p14="http://schemas.microsoft.com/office/powerpoint/2010/main" val="3728298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98EAF94-9CC7-4A5F-BF41-79EB22B3C77B}"/>
              </a:ext>
            </a:extLst>
          </p:cNvPr>
          <p:cNvGrpSpPr/>
          <p:nvPr/>
        </p:nvGrpSpPr>
        <p:grpSpPr>
          <a:xfrm rot="19264132">
            <a:off x="3139933" y="25573"/>
            <a:ext cx="6818270" cy="7781396"/>
            <a:chOff x="2807874" y="-1411707"/>
            <a:chExt cx="9939920" cy="9960631"/>
          </a:xfrm>
          <a:blipFill dpi="0" rotWithShape="0">
            <a:blip r:embed="rId3"/>
            <a:srcRect/>
            <a:stretch>
              <a:fillRect l="-11000" t="3000" r="-9000" b="-21000"/>
            </a:stretch>
          </a:blipFill>
        </p:grpSpPr>
        <p:sp>
          <p:nvSpPr>
            <p:cNvPr id="19" name="Rectangle 18">
              <a:extLst>
                <a:ext uri="{FF2B5EF4-FFF2-40B4-BE49-F238E27FC236}">
                  <a16:creationId xmlns:a16="http://schemas.microsoft.com/office/drawing/2014/main" id="{CE34B61E-CADF-4396-90D1-A551839A2C9C}"/>
                </a:ext>
              </a:extLst>
            </p:cNvPr>
            <p:cNvSpPr/>
            <p:nvPr/>
          </p:nvSpPr>
          <p:spPr>
            <a:xfrm>
              <a:off x="2807874" y="-141170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1BCF6AD9-D4A8-43BF-AE08-AE810D40F0F1}"/>
                </a:ext>
              </a:extLst>
            </p:cNvPr>
            <p:cNvSpPr/>
            <p:nvPr/>
          </p:nvSpPr>
          <p:spPr>
            <a:xfrm>
              <a:off x="2807874" y="256419"/>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CEF70591-3D41-4F14-9783-E74A487851AD}"/>
                </a:ext>
              </a:extLst>
            </p:cNvPr>
            <p:cNvSpPr/>
            <p:nvPr/>
          </p:nvSpPr>
          <p:spPr>
            <a:xfrm>
              <a:off x="11113505" y="522762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D18A6C14-1D98-4EBD-8859-79354006A2CB}"/>
                </a:ext>
              </a:extLst>
            </p:cNvPr>
            <p:cNvSpPr/>
            <p:nvPr/>
          </p:nvSpPr>
          <p:spPr>
            <a:xfrm>
              <a:off x="9468723" y="3581828"/>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8376911E-E406-4490-B259-9F12F5FA7EB6}"/>
                </a:ext>
              </a:extLst>
            </p:cNvPr>
            <p:cNvSpPr/>
            <p:nvPr/>
          </p:nvSpPr>
          <p:spPr>
            <a:xfrm>
              <a:off x="4476000" y="-141170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8679347B-1CC4-467A-8C04-707747E0C496}"/>
                </a:ext>
              </a:extLst>
            </p:cNvPr>
            <p:cNvSpPr/>
            <p:nvPr/>
          </p:nvSpPr>
          <p:spPr>
            <a:xfrm>
              <a:off x="4476000" y="256419"/>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615F9B2-4D93-42A4-BDF6-D2D374FCC28C}"/>
                </a:ext>
              </a:extLst>
            </p:cNvPr>
            <p:cNvSpPr/>
            <p:nvPr/>
          </p:nvSpPr>
          <p:spPr>
            <a:xfrm>
              <a:off x="11127794" y="3564985"/>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799BA877-3A3D-43EB-A93E-618D055145A6}"/>
                </a:ext>
              </a:extLst>
            </p:cNvPr>
            <p:cNvSpPr/>
            <p:nvPr/>
          </p:nvSpPr>
          <p:spPr>
            <a:xfrm>
              <a:off x="11102258" y="6885921"/>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13613B3A-0EDB-45A0-A4DC-F89596A350C9}"/>
                </a:ext>
              </a:extLst>
            </p:cNvPr>
            <p:cNvSpPr/>
            <p:nvPr/>
          </p:nvSpPr>
          <p:spPr>
            <a:xfrm>
              <a:off x="9466651" y="5235701"/>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C16A1C2C-023F-4DF8-BFDB-7152F36008F4}"/>
                </a:ext>
              </a:extLst>
            </p:cNvPr>
            <p:cNvSpPr/>
            <p:nvPr/>
          </p:nvSpPr>
          <p:spPr>
            <a:xfrm>
              <a:off x="9449710" y="690040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FC29CF63-9931-4AFA-B5CF-0BAFAB3C395C}"/>
                </a:ext>
              </a:extLst>
            </p:cNvPr>
            <p:cNvSpPr/>
            <p:nvPr/>
          </p:nvSpPr>
          <p:spPr>
            <a:xfrm>
              <a:off x="6144128" y="-141170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D69FA1CE-E53F-4D89-8C5F-AA17A2B6D071}"/>
                </a:ext>
              </a:extLst>
            </p:cNvPr>
            <p:cNvSpPr/>
            <p:nvPr/>
          </p:nvSpPr>
          <p:spPr>
            <a:xfrm>
              <a:off x="6144128" y="256419"/>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960743D-504F-446B-A041-76AE49B91C97}"/>
                </a:ext>
              </a:extLst>
            </p:cNvPr>
            <p:cNvSpPr/>
            <p:nvPr/>
          </p:nvSpPr>
          <p:spPr>
            <a:xfrm>
              <a:off x="6144128" y="1924545"/>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893D70EE-9285-456C-892F-49F8E07AD07A}"/>
                </a:ext>
              </a:extLst>
            </p:cNvPr>
            <p:cNvSpPr/>
            <p:nvPr/>
          </p:nvSpPr>
          <p:spPr>
            <a:xfrm>
              <a:off x="6144128" y="3592671"/>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236944E7-BBFE-4C45-976B-8646EE95B9C1}"/>
                </a:ext>
              </a:extLst>
            </p:cNvPr>
            <p:cNvSpPr/>
            <p:nvPr/>
          </p:nvSpPr>
          <p:spPr>
            <a:xfrm>
              <a:off x="6144128" y="526079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87A08915-B5F1-4491-81B8-ED2421170E0F}"/>
                </a:ext>
              </a:extLst>
            </p:cNvPr>
            <p:cNvSpPr/>
            <p:nvPr/>
          </p:nvSpPr>
          <p:spPr>
            <a:xfrm>
              <a:off x="6144128" y="6928923"/>
              <a:ext cx="1620000" cy="1620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0C4751A4-6E89-4938-B959-64893B160155}"/>
                </a:ext>
              </a:extLst>
            </p:cNvPr>
            <p:cNvSpPr/>
            <p:nvPr/>
          </p:nvSpPr>
          <p:spPr>
            <a:xfrm>
              <a:off x="7812256" y="-141170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D1434E27-3C82-4805-BC3A-AE42AF608FC5}"/>
                </a:ext>
              </a:extLst>
            </p:cNvPr>
            <p:cNvSpPr/>
            <p:nvPr/>
          </p:nvSpPr>
          <p:spPr>
            <a:xfrm>
              <a:off x="7812256" y="256419"/>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D5A1DBC-F5FD-407D-9274-76F7FDA8E019}"/>
                </a:ext>
              </a:extLst>
            </p:cNvPr>
            <p:cNvSpPr/>
            <p:nvPr/>
          </p:nvSpPr>
          <p:spPr>
            <a:xfrm>
              <a:off x="7812256" y="1924545"/>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043E63AB-5DE4-4448-A2BD-CCF7923B18F0}"/>
                </a:ext>
              </a:extLst>
            </p:cNvPr>
            <p:cNvSpPr/>
            <p:nvPr/>
          </p:nvSpPr>
          <p:spPr>
            <a:xfrm>
              <a:off x="7812256" y="3592671"/>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00F040A5-5F3B-4519-AABF-C6654E8FA259}"/>
                </a:ext>
              </a:extLst>
            </p:cNvPr>
            <p:cNvSpPr/>
            <p:nvPr/>
          </p:nvSpPr>
          <p:spPr>
            <a:xfrm>
              <a:off x="7812256" y="5260797"/>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6385084-6331-44B4-A057-E5C49AB3CA33}"/>
                </a:ext>
              </a:extLst>
            </p:cNvPr>
            <p:cNvSpPr/>
            <p:nvPr/>
          </p:nvSpPr>
          <p:spPr>
            <a:xfrm>
              <a:off x="7812256" y="6928923"/>
              <a:ext cx="1620000" cy="16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p:cNvSpPr txBox="1"/>
          <p:nvPr/>
        </p:nvSpPr>
        <p:spPr>
          <a:xfrm>
            <a:off x="-903861" y="4970928"/>
            <a:ext cx="7143750" cy="707886"/>
          </a:xfrm>
          <a:prstGeom prst="rect">
            <a:avLst/>
          </a:prstGeom>
          <a:noFill/>
        </p:spPr>
        <p:txBody>
          <a:bodyPr wrap="square" rtlCol="0">
            <a:spAutoFit/>
          </a:bodyPr>
          <a:lstStyle/>
          <a:p>
            <a:pPr algn="r"/>
            <a:r>
              <a:rPr lang="zh-TW" altLang="en-US"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幸福田園體驗之旅</a:t>
            </a:r>
            <a:endParaRPr lang="en-IN"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Box 12"/>
          <p:cNvSpPr txBox="1"/>
          <p:nvPr/>
        </p:nvSpPr>
        <p:spPr>
          <a:xfrm>
            <a:off x="-618111" y="5519905"/>
            <a:ext cx="6858000" cy="369332"/>
          </a:xfrm>
          <a:prstGeom prst="rect">
            <a:avLst/>
          </a:prstGeom>
          <a:noFill/>
        </p:spPr>
        <p:txBody>
          <a:bodyPr wrap="square" rtlCol="0">
            <a:spAutoFit/>
          </a:bodyPr>
          <a:lstStyle/>
          <a:p>
            <a:pPr algn="r"/>
            <a:r>
              <a:rPr lang="en-US" spc="600" dirty="0">
                <a:latin typeface="Open Sans Light" panose="020B0306030504020204" pitchFamily="34" charset="0"/>
                <a:ea typeface="Open Sans Light" panose="020B0306030504020204" pitchFamily="34" charset="0"/>
                <a:cs typeface="Open Sans Light" panose="020B0306030504020204" pitchFamily="34" charset="0"/>
              </a:rPr>
              <a:t>School, Family, Community</a:t>
            </a:r>
            <a:endParaRPr lang="en-IN" spc="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49375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E2C322-18CA-4C50-B679-92DC2D373CF8}"/>
              </a:ext>
            </a:extLst>
          </p:cNvPr>
          <p:cNvSpPr/>
          <p:nvPr/>
        </p:nvSpPr>
        <p:spPr>
          <a:xfrm>
            <a:off x="3274004" y="2782332"/>
            <a:ext cx="3225800" cy="1346200"/>
          </a:xfrm>
          <a:prstGeom prst="rect">
            <a:avLst/>
          </a:prstGeom>
          <a:scene3d>
            <a:camera prst="orthographicFront">
              <a:rot lat="20099998" lon="2400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1FBF1BA-E3C6-4FA2-BE3A-1FAF8E09BB95}"/>
              </a:ext>
            </a:extLst>
          </p:cNvPr>
          <p:cNvSpPr txBox="1"/>
          <p:nvPr/>
        </p:nvSpPr>
        <p:spPr>
          <a:xfrm>
            <a:off x="4216400" y="3086100"/>
            <a:ext cx="1341008" cy="369332"/>
          </a:xfrm>
          <a:prstGeom prst="rect">
            <a:avLst/>
          </a:prstGeom>
          <a:noFill/>
        </p:spPr>
        <p:txBody>
          <a:bodyPr wrap="none" rtlCol="0">
            <a:spAutoFit/>
          </a:bodyPr>
          <a:lstStyle/>
          <a:p>
            <a:r>
              <a:rPr lang="en-US" dirty="0"/>
              <a:t>Hi, I’m </a:t>
            </a:r>
            <a:r>
              <a:rPr lang="en-US" dirty="0" err="1"/>
              <a:t>andy</a:t>
            </a:r>
            <a:r>
              <a:rPr lang="en-US" dirty="0"/>
              <a:t>.</a:t>
            </a:r>
          </a:p>
        </p:txBody>
      </p:sp>
    </p:spTree>
    <p:extLst>
      <p:ext uri="{BB962C8B-B14F-4D97-AF65-F5344CB8AC3E}">
        <p14:creationId xmlns:p14="http://schemas.microsoft.com/office/powerpoint/2010/main" val="81076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E2C322-18CA-4C50-B679-92DC2D373CF8}"/>
              </a:ext>
            </a:extLst>
          </p:cNvPr>
          <p:cNvSpPr/>
          <p:nvPr/>
        </p:nvSpPr>
        <p:spPr>
          <a:xfrm rot="2841278">
            <a:off x="3543300" y="1973032"/>
            <a:ext cx="3225800" cy="1346200"/>
          </a:xfrm>
          <a:prstGeom prst="rect">
            <a:avLst/>
          </a:prstGeom>
          <a:scene3d>
            <a:camera prst="orthographicFront">
              <a:rot lat="20099998" lon="240000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48CE3C9-492E-471F-AAE8-1725EBDAFC7E}"/>
              </a:ext>
            </a:extLst>
          </p:cNvPr>
          <p:cNvSpPr txBox="1"/>
          <p:nvPr/>
        </p:nvSpPr>
        <p:spPr>
          <a:xfrm>
            <a:off x="7696200" y="4288516"/>
            <a:ext cx="2316275" cy="369332"/>
          </a:xfrm>
          <a:prstGeom prst="rect">
            <a:avLst/>
          </a:prstGeom>
          <a:noFill/>
        </p:spPr>
        <p:txBody>
          <a:bodyPr wrap="none" rtlCol="0">
            <a:spAutoFit/>
          </a:bodyPr>
          <a:lstStyle/>
          <a:p>
            <a:r>
              <a:rPr lang="en-US" dirty="0"/>
              <a:t>Very happy to see you.</a:t>
            </a:r>
          </a:p>
        </p:txBody>
      </p:sp>
    </p:spTree>
    <p:extLst>
      <p:ext uri="{BB962C8B-B14F-4D97-AF65-F5344CB8AC3E}">
        <p14:creationId xmlns:p14="http://schemas.microsoft.com/office/powerpoint/2010/main" val="3983524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FD2B274-DC48-423C-A5B7-0CBD032E9B87}"/>
              </a:ext>
            </a:extLst>
          </p:cNvPr>
          <p:cNvCxnSpPr/>
          <p:nvPr/>
        </p:nvCxnSpPr>
        <p:spPr>
          <a:xfrm>
            <a:off x="1447800" y="2362200"/>
            <a:ext cx="3860800" cy="0"/>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2179C54-F7E1-4382-B7FD-9891EC9DE76A}"/>
              </a:ext>
            </a:extLst>
          </p:cNvPr>
          <p:cNvSpPr/>
          <p:nvPr/>
        </p:nvSpPr>
        <p:spPr>
          <a:xfrm>
            <a:off x="2755304" y="1079500"/>
            <a:ext cx="4102696" cy="5016500"/>
          </a:xfrm>
          <a:custGeom>
            <a:avLst/>
            <a:gdLst>
              <a:gd name="connsiteX0" fmla="*/ 2032596 w 4102696"/>
              <a:gd name="connsiteY0" fmla="*/ 76200 h 5016500"/>
              <a:gd name="connsiteX1" fmla="*/ 1918296 w 4102696"/>
              <a:gd name="connsiteY1" fmla="*/ 0 h 5016500"/>
              <a:gd name="connsiteX2" fmla="*/ 1753196 w 4102696"/>
              <a:gd name="connsiteY2" fmla="*/ 25400 h 5016500"/>
              <a:gd name="connsiteX3" fmla="*/ 1588096 w 4102696"/>
              <a:gd name="connsiteY3" fmla="*/ 88900 h 5016500"/>
              <a:gd name="connsiteX4" fmla="*/ 1461096 w 4102696"/>
              <a:gd name="connsiteY4" fmla="*/ 139700 h 5016500"/>
              <a:gd name="connsiteX5" fmla="*/ 1346796 w 4102696"/>
              <a:gd name="connsiteY5" fmla="*/ 203200 h 5016500"/>
              <a:gd name="connsiteX6" fmla="*/ 1270596 w 4102696"/>
              <a:gd name="connsiteY6" fmla="*/ 228600 h 5016500"/>
              <a:gd name="connsiteX7" fmla="*/ 1194396 w 4102696"/>
              <a:gd name="connsiteY7" fmla="*/ 304800 h 5016500"/>
              <a:gd name="connsiteX8" fmla="*/ 1080096 w 4102696"/>
              <a:gd name="connsiteY8" fmla="*/ 393700 h 5016500"/>
              <a:gd name="connsiteX9" fmla="*/ 699096 w 4102696"/>
              <a:gd name="connsiteY9" fmla="*/ 876300 h 5016500"/>
              <a:gd name="connsiteX10" fmla="*/ 559396 w 4102696"/>
              <a:gd name="connsiteY10" fmla="*/ 1092200 h 5016500"/>
              <a:gd name="connsiteX11" fmla="*/ 381596 w 4102696"/>
              <a:gd name="connsiteY11" fmla="*/ 1397000 h 5016500"/>
              <a:gd name="connsiteX12" fmla="*/ 356196 w 4102696"/>
              <a:gd name="connsiteY12" fmla="*/ 1498600 h 5016500"/>
              <a:gd name="connsiteX13" fmla="*/ 305396 w 4102696"/>
              <a:gd name="connsiteY13" fmla="*/ 1651000 h 5016500"/>
              <a:gd name="connsiteX14" fmla="*/ 356196 w 4102696"/>
              <a:gd name="connsiteY14" fmla="*/ 2209800 h 5016500"/>
              <a:gd name="connsiteX15" fmla="*/ 394296 w 4102696"/>
              <a:gd name="connsiteY15" fmla="*/ 2362200 h 5016500"/>
              <a:gd name="connsiteX16" fmla="*/ 445096 w 4102696"/>
              <a:gd name="connsiteY16" fmla="*/ 2590800 h 5016500"/>
              <a:gd name="connsiteX17" fmla="*/ 432396 w 4102696"/>
              <a:gd name="connsiteY17" fmla="*/ 2933700 h 5016500"/>
              <a:gd name="connsiteX18" fmla="*/ 343496 w 4102696"/>
              <a:gd name="connsiteY18" fmla="*/ 3136900 h 5016500"/>
              <a:gd name="connsiteX19" fmla="*/ 305396 w 4102696"/>
              <a:gd name="connsiteY19" fmla="*/ 3225800 h 5016500"/>
              <a:gd name="connsiteX20" fmla="*/ 191096 w 4102696"/>
              <a:gd name="connsiteY20" fmla="*/ 3403600 h 5016500"/>
              <a:gd name="connsiteX21" fmla="*/ 51396 w 4102696"/>
              <a:gd name="connsiteY21" fmla="*/ 3606800 h 5016500"/>
              <a:gd name="connsiteX22" fmla="*/ 38696 w 4102696"/>
              <a:gd name="connsiteY22" fmla="*/ 3683000 h 5016500"/>
              <a:gd name="connsiteX23" fmla="*/ 596 w 4102696"/>
              <a:gd name="connsiteY23" fmla="*/ 3784600 h 5016500"/>
              <a:gd name="connsiteX24" fmla="*/ 25996 w 4102696"/>
              <a:gd name="connsiteY24" fmla="*/ 4483100 h 5016500"/>
              <a:gd name="connsiteX25" fmla="*/ 140296 w 4102696"/>
              <a:gd name="connsiteY25" fmla="*/ 4686300 h 5016500"/>
              <a:gd name="connsiteX26" fmla="*/ 292696 w 4102696"/>
              <a:gd name="connsiteY26" fmla="*/ 4813300 h 5016500"/>
              <a:gd name="connsiteX27" fmla="*/ 394296 w 4102696"/>
              <a:gd name="connsiteY27" fmla="*/ 4876800 h 5016500"/>
              <a:gd name="connsiteX28" fmla="*/ 521296 w 4102696"/>
              <a:gd name="connsiteY28" fmla="*/ 4914900 h 5016500"/>
              <a:gd name="connsiteX29" fmla="*/ 864196 w 4102696"/>
              <a:gd name="connsiteY29" fmla="*/ 4978400 h 5016500"/>
              <a:gd name="connsiteX30" fmla="*/ 1194396 w 4102696"/>
              <a:gd name="connsiteY30" fmla="*/ 5016500 h 5016500"/>
              <a:gd name="connsiteX31" fmla="*/ 1753196 w 4102696"/>
              <a:gd name="connsiteY31" fmla="*/ 4991100 h 5016500"/>
              <a:gd name="connsiteX32" fmla="*/ 2286596 w 4102696"/>
              <a:gd name="connsiteY32" fmla="*/ 4838700 h 5016500"/>
              <a:gd name="connsiteX33" fmla="*/ 2858096 w 4102696"/>
              <a:gd name="connsiteY33" fmla="*/ 4635500 h 5016500"/>
              <a:gd name="connsiteX34" fmla="*/ 3073996 w 4102696"/>
              <a:gd name="connsiteY34" fmla="*/ 4533900 h 5016500"/>
              <a:gd name="connsiteX35" fmla="*/ 3632796 w 4102696"/>
              <a:gd name="connsiteY35" fmla="*/ 4114800 h 5016500"/>
              <a:gd name="connsiteX36" fmla="*/ 3785196 w 4102696"/>
              <a:gd name="connsiteY36" fmla="*/ 3949700 h 5016500"/>
              <a:gd name="connsiteX37" fmla="*/ 3988396 w 4102696"/>
              <a:gd name="connsiteY37" fmla="*/ 3441700 h 5016500"/>
              <a:gd name="connsiteX38" fmla="*/ 4026496 w 4102696"/>
              <a:gd name="connsiteY38" fmla="*/ 3136900 h 5016500"/>
              <a:gd name="connsiteX39" fmla="*/ 4077296 w 4102696"/>
              <a:gd name="connsiteY39" fmla="*/ 2819400 h 5016500"/>
              <a:gd name="connsiteX40" fmla="*/ 4102696 w 4102696"/>
              <a:gd name="connsiteY40" fmla="*/ 2222500 h 5016500"/>
              <a:gd name="connsiteX41" fmla="*/ 4051896 w 4102696"/>
              <a:gd name="connsiteY41" fmla="*/ 1638300 h 5016500"/>
              <a:gd name="connsiteX42" fmla="*/ 3835996 w 4102696"/>
              <a:gd name="connsiteY42" fmla="*/ 1485900 h 5016500"/>
              <a:gd name="connsiteX43" fmla="*/ 3721696 w 4102696"/>
              <a:gd name="connsiteY43" fmla="*/ 1422400 h 5016500"/>
              <a:gd name="connsiteX44" fmla="*/ 3543896 w 4102696"/>
              <a:gd name="connsiteY44" fmla="*/ 1206500 h 5016500"/>
              <a:gd name="connsiteX45" fmla="*/ 3378796 w 4102696"/>
              <a:gd name="connsiteY45" fmla="*/ 736600 h 5016500"/>
              <a:gd name="connsiteX46" fmla="*/ 3264496 w 4102696"/>
              <a:gd name="connsiteY46" fmla="*/ 431800 h 5016500"/>
              <a:gd name="connsiteX47" fmla="*/ 3162896 w 4102696"/>
              <a:gd name="connsiteY47" fmla="*/ 254000 h 5016500"/>
              <a:gd name="connsiteX48" fmla="*/ 3061296 w 4102696"/>
              <a:gd name="connsiteY48" fmla="*/ 228600 h 5016500"/>
              <a:gd name="connsiteX49" fmla="*/ 2946996 w 4102696"/>
              <a:gd name="connsiteY49" fmla="*/ 190500 h 5016500"/>
              <a:gd name="connsiteX50" fmla="*/ 2642196 w 4102696"/>
              <a:gd name="connsiteY50" fmla="*/ 177800 h 5016500"/>
              <a:gd name="connsiteX51" fmla="*/ 2604096 w 4102696"/>
              <a:gd name="connsiteY51" fmla="*/ 165100 h 5016500"/>
              <a:gd name="connsiteX52" fmla="*/ 2489796 w 4102696"/>
              <a:gd name="connsiteY52" fmla="*/ 76200 h 5016500"/>
              <a:gd name="connsiteX53" fmla="*/ 2438996 w 4102696"/>
              <a:gd name="connsiteY53" fmla="*/ 50800 h 5016500"/>
              <a:gd name="connsiteX54" fmla="*/ 2362796 w 4102696"/>
              <a:gd name="connsiteY54" fmla="*/ 0 h 5016500"/>
              <a:gd name="connsiteX55" fmla="*/ 2172296 w 4102696"/>
              <a:gd name="connsiteY55" fmla="*/ 12700 h 5016500"/>
              <a:gd name="connsiteX56" fmla="*/ 2096096 w 4102696"/>
              <a:gd name="connsiteY56" fmla="*/ 50800 h 5016500"/>
              <a:gd name="connsiteX57" fmla="*/ 2032596 w 4102696"/>
              <a:gd name="connsiteY57" fmla="*/ 762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02696" h="5016500">
                <a:moveTo>
                  <a:pt x="2032596" y="76200"/>
                </a:moveTo>
                <a:cubicBezTo>
                  <a:pt x="2002963" y="67733"/>
                  <a:pt x="1946438" y="0"/>
                  <a:pt x="1918296" y="0"/>
                </a:cubicBezTo>
                <a:cubicBezTo>
                  <a:pt x="1862615" y="0"/>
                  <a:pt x="1808229" y="16933"/>
                  <a:pt x="1753196" y="25400"/>
                </a:cubicBezTo>
                <a:cubicBezTo>
                  <a:pt x="1698163" y="46567"/>
                  <a:pt x="1641978" y="64953"/>
                  <a:pt x="1588096" y="88900"/>
                </a:cubicBezTo>
                <a:cubicBezTo>
                  <a:pt x="1453898" y="148543"/>
                  <a:pt x="1594438" y="113032"/>
                  <a:pt x="1461096" y="139700"/>
                </a:cubicBezTo>
                <a:cubicBezTo>
                  <a:pt x="1422996" y="160867"/>
                  <a:pt x="1386292" y="184769"/>
                  <a:pt x="1346796" y="203200"/>
                </a:cubicBezTo>
                <a:cubicBezTo>
                  <a:pt x="1322534" y="214522"/>
                  <a:pt x="1292873" y="213748"/>
                  <a:pt x="1270596" y="228600"/>
                </a:cubicBezTo>
                <a:cubicBezTo>
                  <a:pt x="1240708" y="248525"/>
                  <a:pt x="1221541" y="281274"/>
                  <a:pt x="1194396" y="304800"/>
                </a:cubicBezTo>
                <a:cubicBezTo>
                  <a:pt x="1157921" y="336412"/>
                  <a:pt x="1113070" y="358452"/>
                  <a:pt x="1080096" y="393700"/>
                </a:cubicBezTo>
                <a:cubicBezTo>
                  <a:pt x="945466" y="537615"/>
                  <a:pt x="811551" y="710295"/>
                  <a:pt x="699096" y="876300"/>
                </a:cubicBezTo>
                <a:cubicBezTo>
                  <a:pt x="651021" y="947268"/>
                  <a:pt x="601924" y="1017776"/>
                  <a:pt x="559396" y="1092200"/>
                </a:cubicBezTo>
                <a:cubicBezTo>
                  <a:pt x="333889" y="1486838"/>
                  <a:pt x="700764" y="935979"/>
                  <a:pt x="381596" y="1397000"/>
                </a:cubicBezTo>
                <a:cubicBezTo>
                  <a:pt x="373129" y="1430867"/>
                  <a:pt x="367235" y="1465482"/>
                  <a:pt x="356196" y="1498600"/>
                </a:cubicBezTo>
                <a:cubicBezTo>
                  <a:pt x="294059" y="1685012"/>
                  <a:pt x="334820" y="1503882"/>
                  <a:pt x="305396" y="1651000"/>
                </a:cubicBezTo>
                <a:cubicBezTo>
                  <a:pt x="322329" y="1837267"/>
                  <a:pt x="332997" y="2024210"/>
                  <a:pt x="356196" y="2209800"/>
                </a:cubicBezTo>
                <a:cubicBezTo>
                  <a:pt x="362691" y="2261759"/>
                  <a:pt x="382397" y="2311206"/>
                  <a:pt x="394296" y="2362200"/>
                </a:cubicBezTo>
                <a:cubicBezTo>
                  <a:pt x="412033" y="2438217"/>
                  <a:pt x="428163" y="2514600"/>
                  <a:pt x="445096" y="2590800"/>
                </a:cubicBezTo>
                <a:cubicBezTo>
                  <a:pt x="440863" y="2705100"/>
                  <a:pt x="453317" y="2821251"/>
                  <a:pt x="432396" y="2933700"/>
                </a:cubicBezTo>
                <a:cubicBezTo>
                  <a:pt x="418873" y="3006385"/>
                  <a:pt x="372975" y="3069099"/>
                  <a:pt x="343496" y="3136900"/>
                </a:cubicBezTo>
                <a:cubicBezTo>
                  <a:pt x="330641" y="3166466"/>
                  <a:pt x="322830" y="3198680"/>
                  <a:pt x="305396" y="3225800"/>
                </a:cubicBezTo>
                <a:cubicBezTo>
                  <a:pt x="267296" y="3285067"/>
                  <a:pt x="233370" y="3347235"/>
                  <a:pt x="191096" y="3403600"/>
                </a:cubicBezTo>
                <a:cubicBezTo>
                  <a:pt x="90934" y="3537150"/>
                  <a:pt x="137333" y="3469301"/>
                  <a:pt x="51396" y="3606800"/>
                </a:cubicBezTo>
                <a:cubicBezTo>
                  <a:pt x="47163" y="3632200"/>
                  <a:pt x="45770" y="3658240"/>
                  <a:pt x="38696" y="3683000"/>
                </a:cubicBezTo>
                <a:cubicBezTo>
                  <a:pt x="28759" y="3717778"/>
                  <a:pt x="1170" y="3748435"/>
                  <a:pt x="596" y="3784600"/>
                </a:cubicBezTo>
                <a:cubicBezTo>
                  <a:pt x="-3102" y="4017558"/>
                  <a:pt x="10996" y="4250596"/>
                  <a:pt x="25996" y="4483100"/>
                </a:cubicBezTo>
                <a:cubicBezTo>
                  <a:pt x="31718" y="4571786"/>
                  <a:pt x="84061" y="4620693"/>
                  <a:pt x="140296" y="4686300"/>
                </a:cubicBezTo>
                <a:cubicBezTo>
                  <a:pt x="190930" y="4745373"/>
                  <a:pt x="226417" y="4769114"/>
                  <a:pt x="292696" y="4813300"/>
                </a:cubicBezTo>
                <a:cubicBezTo>
                  <a:pt x="325926" y="4835453"/>
                  <a:pt x="357801" y="4860580"/>
                  <a:pt x="394296" y="4876800"/>
                </a:cubicBezTo>
                <a:cubicBezTo>
                  <a:pt x="434684" y="4894750"/>
                  <a:pt x="478656" y="4903271"/>
                  <a:pt x="521296" y="4914900"/>
                </a:cubicBezTo>
                <a:cubicBezTo>
                  <a:pt x="688548" y="4960514"/>
                  <a:pt x="679656" y="4955895"/>
                  <a:pt x="864196" y="4978400"/>
                </a:cubicBezTo>
                <a:lnTo>
                  <a:pt x="1194396" y="5016500"/>
                </a:lnTo>
                <a:cubicBezTo>
                  <a:pt x="1380663" y="5008033"/>
                  <a:pt x="1569160" y="5021059"/>
                  <a:pt x="1753196" y="4991100"/>
                </a:cubicBezTo>
                <a:cubicBezTo>
                  <a:pt x="1935708" y="4961389"/>
                  <a:pt x="2111170" y="4897175"/>
                  <a:pt x="2286596" y="4838700"/>
                </a:cubicBezTo>
                <a:cubicBezTo>
                  <a:pt x="2492890" y="4769935"/>
                  <a:pt x="2658987" y="4719335"/>
                  <a:pt x="2858096" y="4635500"/>
                </a:cubicBezTo>
                <a:cubicBezTo>
                  <a:pt x="2931400" y="4604635"/>
                  <a:pt x="3004938" y="4573361"/>
                  <a:pt x="3073996" y="4533900"/>
                </a:cubicBezTo>
                <a:cubicBezTo>
                  <a:pt x="3339907" y="4381951"/>
                  <a:pt x="3420251" y="4320489"/>
                  <a:pt x="3632796" y="4114800"/>
                </a:cubicBezTo>
                <a:cubicBezTo>
                  <a:pt x="3686616" y="4062716"/>
                  <a:pt x="3744873" y="4012814"/>
                  <a:pt x="3785196" y="3949700"/>
                </a:cubicBezTo>
                <a:cubicBezTo>
                  <a:pt x="3907962" y="3757544"/>
                  <a:pt x="3928707" y="3644643"/>
                  <a:pt x="3988396" y="3441700"/>
                </a:cubicBezTo>
                <a:cubicBezTo>
                  <a:pt x="4001096" y="3340100"/>
                  <a:pt x="4012016" y="3238262"/>
                  <a:pt x="4026496" y="3136900"/>
                </a:cubicBezTo>
                <a:cubicBezTo>
                  <a:pt x="4041653" y="3030798"/>
                  <a:pt x="4065958" y="2925978"/>
                  <a:pt x="4077296" y="2819400"/>
                </a:cubicBezTo>
                <a:cubicBezTo>
                  <a:pt x="4080663" y="2787748"/>
                  <a:pt x="4102337" y="2231479"/>
                  <a:pt x="4102696" y="2222500"/>
                </a:cubicBezTo>
                <a:cubicBezTo>
                  <a:pt x="4085763" y="2027767"/>
                  <a:pt x="4095849" y="1828762"/>
                  <a:pt x="4051896" y="1638300"/>
                </a:cubicBezTo>
                <a:cubicBezTo>
                  <a:pt x="4048801" y="1624890"/>
                  <a:pt x="3839346" y="1487947"/>
                  <a:pt x="3835996" y="1485900"/>
                </a:cubicBezTo>
                <a:cubicBezTo>
                  <a:pt x="3798806" y="1463173"/>
                  <a:pt x="3756318" y="1448876"/>
                  <a:pt x="3721696" y="1422400"/>
                </a:cubicBezTo>
                <a:cubicBezTo>
                  <a:pt x="3653689" y="1370395"/>
                  <a:pt x="3583590" y="1282279"/>
                  <a:pt x="3543896" y="1206500"/>
                </a:cubicBezTo>
                <a:cubicBezTo>
                  <a:pt x="3471032" y="1067395"/>
                  <a:pt x="3429782" y="872562"/>
                  <a:pt x="3378796" y="736600"/>
                </a:cubicBezTo>
                <a:cubicBezTo>
                  <a:pt x="3340696" y="635000"/>
                  <a:pt x="3318331" y="526012"/>
                  <a:pt x="3264496" y="431800"/>
                </a:cubicBezTo>
                <a:cubicBezTo>
                  <a:pt x="3230629" y="372533"/>
                  <a:pt x="3229118" y="270556"/>
                  <a:pt x="3162896" y="254000"/>
                </a:cubicBezTo>
                <a:cubicBezTo>
                  <a:pt x="3129029" y="245533"/>
                  <a:pt x="3094661" y="238866"/>
                  <a:pt x="3061296" y="228600"/>
                </a:cubicBezTo>
                <a:cubicBezTo>
                  <a:pt x="3022430" y="216641"/>
                  <a:pt x="2988644" y="193475"/>
                  <a:pt x="2946996" y="190500"/>
                </a:cubicBezTo>
                <a:cubicBezTo>
                  <a:pt x="2845566" y="183255"/>
                  <a:pt x="2743796" y="182033"/>
                  <a:pt x="2642196" y="177800"/>
                </a:cubicBezTo>
                <a:cubicBezTo>
                  <a:pt x="2629496" y="173567"/>
                  <a:pt x="2615235" y="172526"/>
                  <a:pt x="2604096" y="165100"/>
                </a:cubicBezTo>
                <a:cubicBezTo>
                  <a:pt x="2563935" y="138326"/>
                  <a:pt x="2532968" y="97786"/>
                  <a:pt x="2489796" y="76200"/>
                </a:cubicBezTo>
                <a:cubicBezTo>
                  <a:pt x="2472863" y="67733"/>
                  <a:pt x="2455230" y="60540"/>
                  <a:pt x="2438996" y="50800"/>
                </a:cubicBezTo>
                <a:cubicBezTo>
                  <a:pt x="2412819" y="35094"/>
                  <a:pt x="2362796" y="0"/>
                  <a:pt x="2362796" y="0"/>
                </a:cubicBezTo>
                <a:cubicBezTo>
                  <a:pt x="2299296" y="4233"/>
                  <a:pt x="2235548" y="5672"/>
                  <a:pt x="2172296" y="12700"/>
                </a:cubicBezTo>
                <a:cubicBezTo>
                  <a:pt x="2107518" y="19898"/>
                  <a:pt x="2159242" y="29751"/>
                  <a:pt x="2096096" y="50800"/>
                </a:cubicBezTo>
                <a:cubicBezTo>
                  <a:pt x="2084048" y="54816"/>
                  <a:pt x="2062229" y="84667"/>
                  <a:pt x="2032596" y="76200"/>
                </a:cubicBezTo>
                <a:close/>
              </a:path>
            </a:pathLst>
          </a:cu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667698C5-1C37-4D94-9F6F-522E848F620E}"/>
              </a:ext>
            </a:extLst>
          </p:cNvPr>
          <p:cNvSpPr/>
          <p:nvPr/>
        </p:nvSpPr>
        <p:spPr>
          <a:xfrm>
            <a:off x="7088993" y="403586"/>
            <a:ext cx="3517704" cy="3822255"/>
          </a:xfrm>
          <a:custGeom>
            <a:avLst/>
            <a:gdLst>
              <a:gd name="connsiteX0" fmla="*/ 3210707 w 3517704"/>
              <a:gd name="connsiteY0" fmla="*/ 1806214 h 3822255"/>
              <a:gd name="connsiteX1" fmla="*/ 670707 w 3517704"/>
              <a:gd name="connsiteY1" fmla="*/ 1869714 h 3822255"/>
              <a:gd name="connsiteX2" fmla="*/ 1115207 w 3517704"/>
              <a:gd name="connsiteY2" fmla="*/ 2720614 h 3822255"/>
              <a:gd name="connsiteX3" fmla="*/ 61107 w 3517704"/>
              <a:gd name="connsiteY3" fmla="*/ 3698514 h 3822255"/>
              <a:gd name="connsiteX4" fmla="*/ 3248807 w 3517704"/>
              <a:gd name="connsiteY4" fmla="*/ 3266714 h 3822255"/>
              <a:gd name="connsiteX5" fmla="*/ 3299607 w 3517704"/>
              <a:gd name="connsiteY5" fmla="*/ 1831614 h 3822255"/>
              <a:gd name="connsiteX6" fmla="*/ 2893207 w 3517704"/>
              <a:gd name="connsiteY6" fmla="*/ 904514 h 3822255"/>
              <a:gd name="connsiteX7" fmla="*/ 1178707 w 3517704"/>
              <a:gd name="connsiteY7" fmla="*/ 1018814 h 3822255"/>
              <a:gd name="connsiteX8" fmla="*/ 1064407 w 3517704"/>
              <a:gd name="connsiteY8" fmla="*/ 53614 h 3822255"/>
              <a:gd name="connsiteX9" fmla="*/ 264307 w 3517704"/>
              <a:gd name="connsiteY9" fmla="*/ 231414 h 3822255"/>
              <a:gd name="connsiteX10" fmla="*/ 746907 w 3517704"/>
              <a:gd name="connsiteY10" fmla="*/ 1133114 h 3822255"/>
              <a:gd name="connsiteX11" fmla="*/ 429407 w 3517704"/>
              <a:gd name="connsiteY11" fmla="*/ 1361714 h 3822255"/>
              <a:gd name="connsiteX12" fmla="*/ 124607 w 3517704"/>
              <a:gd name="connsiteY12" fmla="*/ 1882414 h 3822255"/>
              <a:gd name="connsiteX13" fmla="*/ 772307 w 3517704"/>
              <a:gd name="connsiteY13" fmla="*/ 1831614 h 3822255"/>
              <a:gd name="connsiteX14" fmla="*/ 505607 w 3517704"/>
              <a:gd name="connsiteY14" fmla="*/ 2466614 h 3822255"/>
              <a:gd name="connsiteX15" fmla="*/ 213507 w 3517704"/>
              <a:gd name="connsiteY15" fmla="*/ 3800114 h 3822255"/>
              <a:gd name="connsiteX16" fmla="*/ 1178707 w 3517704"/>
              <a:gd name="connsiteY16" fmla="*/ 3431814 h 382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7704" h="3822255">
                <a:moveTo>
                  <a:pt x="3210707" y="1806214"/>
                </a:moveTo>
                <a:cubicBezTo>
                  <a:pt x="2115332" y="1761764"/>
                  <a:pt x="1019957" y="1717314"/>
                  <a:pt x="670707" y="1869714"/>
                </a:cubicBezTo>
                <a:cubicBezTo>
                  <a:pt x="321457" y="2022114"/>
                  <a:pt x="1216807" y="2415814"/>
                  <a:pt x="1115207" y="2720614"/>
                </a:cubicBezTo>
                <a:cubicBezTo>
                  <a:pt x="1013607" y="3025414"/>
                  <a:pt x="-294493" y="3607497"/>
                  <a:pt x="61107" y="3698514"/>
                </a:cubicBezTo>
                <a:cubicBezTo>
                  <a:pt x="416707" y="3789531"/>
                  <a:pt x="2709057" y="3577864"/>
                  <a:pt x="3248807" y="3266714"/>
                </a:cubicBezTo>
                <a:cubicBezTo>
                  <a:pt x="3788557" y="2955564"/>
                  <a:pt x="3358874" y="2225314"/>
                  <a:pt x="3299607" y="1831614"/>
                </a:cubicBezTo>
                <a:cubicBezTo>
                  <a:pt x="3240340" y="1437914"/>
                  <a:pt x="3246690" y="1039981"/>
                  <a:pt x="2893207" y="904514"/>
                </a:cubicBezTo>
                <a:cubicBezTo>
                  <a:pt x="2539724" y="769047"/>
                  <a:pt x="1483507" y="1160631"/>
                  <a:pt x="1178707" y="1018814"/>
                </a:cubicBezTo>
                <a:cubicBezTo>
                  <a:pt x="873907" y="876997"/>
                  <a:pt x="1216807" y="184847"/>
                  <a:pt x="1064407" y="53614"/>
                </a:cubicBezTo>
                <a:cubicBezTo>
                  <a:pt x="912007" y="-77619"/>
                  <a:pt x="317224" y="51498"/>
                  <a:pt x="264307" y="231414"/>
                </a:cubicBezTo>
                <a:cubicBezTo>
                  <a:pt x="211390" y="411330"/>
                  <a:pt x="719390" y="944731"/>
                  <a:pt x="746907" y="1133114"/>
                </a:cubicBezTo>
                <a:cubicBezTo>
                  <a:pt x="774424" y="1321497"/>
                  <a:pt x="533124" y="1236831"/>
                  <a:pt x="429407" y="1361714"/>
                </a:cubicBezTo>
                <a:cubicBezTo>
                  <a:pt x="325690" y="1486597"/>
                  <a:pt x="67457" y="1804097"/>
                  <a:pt x="124607" y="1882414"/>
                </a:cubicBezTo>
                <a:cubicBezTo>
                  <a:pt x="181757" y="1960731"/>
                  <a:pt x="708807" y="1734247"/>
                  <a:pt x="772307" y="1831614"/>
                </a:cubicBezTo>
                <a:cubicBezTo>
                  <a:pt x="835807" y="1928981"/>
                  <a:pt x="598740" y="2138531"/>
                  <a:pt x="505607" y="2466614"/>
                </a:cubicBezTo>
                <a:cubicBezTo>
                  <a:pt x="412474" y="2794697"/>
                  <a:pt x="101324" y="3639247"/>
                  <a:pt x="213507" y="3800114"/>
                </a:cubicBezTo>
                <a:cubicBezTo>
                  <a:pt x="325690" y="3960981"/>
                  <a:pt x="1182940" y="3184164"/>
                  <a:pt x="1178707" y="343181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8277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C938A-8D9B-45D4-973E-5991642E6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66" y="1022464"/>
            <a:ext cx="12157364" cy="6858000"/>
          </a:xfrm>
          <a:prstGeom prst="rect">
            <a:avLst/>
          </a:prstGeom>
        </p:spPr>
      </p:pic>
      <p:sp>
        <p:nvSpPr>
          <p:cNvPr id="10" name="Freeform: Shape 9">
            <a:extLst>
              <a:ext uri="{FF2B5EF4-FFF2-40B4-BE49-F238E27FC236}">
                <a16:creationId xmlns:a16="http://schemas.microsoft.com/office/drawing/2014/main" id="{A36E0023-FA72-4D54-9495-AFFAEF52BB7A}"/>
              </a:ext>
            </a:extLst>
          </p:cNvPr>
          <p:cNvSpPr/>
          <p:nvPr/>
        </p:nvSpPr>
        <p:spPr>
          <a:xfrm>
            <a:off x="0" y="-10"/>
            <a:ext cx="7489371" cy="6858000"/>
          </a:xfrm>
          <a:custGeom>
            <a:avLst/>
            <a:gdLst>
              <a:gd name="connsiteX0" fmla="*/ 0 w 9801726"/>
              <a:gd name="connsiteY0" fmla="*/ 0 h 6858000"/>
              <a:gd name="connsiteX1" fmla="*/ 1718487 w 9801726"/>
              <a:gd name="connsiteY1" fmla="*/ 0 h 6858000"/>
              <a:gd name="connsiteX2" fmla="*/ 9801726 w 9801726"/>
              <a:gd name="connsiteY2" fmla="*/ 3981460 h 6858000"/>
              <a:gd name="connsiteX3" fmla="*/ 3961717 w 9801726"/>
              <a:gd name="connsiteY3" fmla="*/ 6858000 h 6858000"/>
              <a:gd name="connsiteX4" fmla="*/ 0 w 98017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726" h="6858000">
                <a:moveTo>
                  <a:pt x="0" y="0"/>
                </a:moveTo>
                <a:lnTo>
                  <a:pt x="1718487" y="0"/>
                </a:lnTo>
                <a:lnTo>
                  <a:pt x="9801726" y="3981460"/>
                </a:lnTo>
                <a:lnTo>
                  <a:pt x="3961717" y="6858000"/>
                </a:lnTo>
                <a:lnTo>
                  <a:pt x="0" y="6858000"/>
                </a:lnTo>
                <a:close/>
              </a:path>
            </a:pathLst>
          </a:custGeom>
          <a:gradFill flip="none" rotWithShape="1">
            <a:gsLst>
              <a:gs pos="0">
                <a:srgbClr val="0299B9">
                  <a:lumMod val="58000"/>
                  <a:lumOff val="42000"/>
                  <a:alpha val="85000"/>
                </a:srgbClr>
              </a:gs>
              <a:gs pos="50000">
                <a:srgbClr val="92D050"/>
              </a:gs>
              <a:gs pos="100000">
                <a:srgbClr val="FFC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Shape 17">
            <a:extLst>
              <a:ext uri="{FF2B5EF4-FFF2-40B4-BE49-F238E27FC236}">
                <a16:creationId xmlns:a16="http://schemas.microsoft.com/office/drawing/2014/main" id="{6E243EBC-C7B8-427A-8069-D48E46B5EC82}"/>
              </a:ext>
            </a:extLst>
          </p:cNvPr>
          <p:cNvSpPr/>
          <p:nvPr/>
        </p:nvSpPr>
        <p:spPr>
          <a:xfrm>
            <a:off x="-1" y="0"/>
            <a:ext cx="9797143" cy="6858000"/>
          </a:xfrm>
          <a:custGeom>
            <a:avLst/>
            <a:gdLst>
              <a:gd name="connsiteX0" fmla="*/ 7748337 w 12191980"/>
              <a:gd name="connsiteY0" fmla="*/ 0 h 6858000"/>
              <a:gd name="connsiteX1" fmla="*/ 12191980 w 12191980"/>
              <a:gd name="connsiteY1" fmla="*/ 0 h 6858000"/>
              <a:gd name="connsiteX2" fmla="*/ 12191980 w 12191980"/>
              <a:gd name="connsiteY2" fmla="*/ 2203004 h 6858000"/>
              <a:gd name="connsiteX3" fmla="*/ 0 w 12191980"/>
              <a:gd name="connsiteY3" fmla="*/ 0 h 6858000"/>
              <a:gd name="connsiteX4" fmla="*/ 713666 w 12191980"/>
              <a:gd name="connsiteY4" fmla="*/ 0 h 6858000"/>
              <a:gd name="connsiteX5" fmla="*/ 8752182 w 12191980"/>
              <a:gd name="connsiteY5" fmla="*/ 3985217 h 6858000"/>
              <a:gd name="connsiteX6" fmla="*/ 2957538 w 12191980"/>
              <a:gd name="connsiteY6" fmla="*/ 6858000 h 6858000"/>
              <a:gd name="connsiteX7" fmla="*/ 0 w 121919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80" h="6858000">
                <a:moveTo>
                  <a:pt x="7748337" y="0"/>
                </a:moveTo>
                <a:lnTo>
                  <a:pt x="12191980" y="0"/>
                </a:lnTo>
                <a:lnTo>
                  <a:pt x="12191980" y="2203004"/>
                </a:lnTo>
                <a:close/>
                <a:moveTo>
                  <a:pt x="0" y="0"/>
                </a:moveTo>
                <a:lnTo>
                  <a:pt x="713666" y="0"/>
                </a:lnTo>
                <a:lnTo>
                  <a:pt x="8752182" y="3985217"/>
                </a:lnTo>
                <a:lnTo>
                  <a:pt x="2957538"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Open Sans Extrabold" panose="020B0906030804020204"/>
              </a:rPr>
              <a:t>…</a:t>
            </a:r>
          </a:p>
        </p:txBody>
      </p:sp>
      <p:sp>
        <p:nvSpPr>
          <p:cNvPr id="12" name="TextBox 11"/>
          <p:cNvSpPr txBox="1"/>
          <p:nvPr/>
        </p:nvSpPr>
        <p:spPr>
          <a:xfrm>
            <a:off x="-1148988" y="3204471"/>
            <a:ext cx="7143750" cy="707886"/>
          </a:xfrm>
          <a:prstGeom prst="rect">
            <a:avLst/>
          </a:prstGeom>
          <a:noFill/>
        </p:spPr>
        <p:txBody>
          <a:bodyPr wrap="square" rtlCol="0">
            <a:spAutoFit/>
          </a:bodyPr>
          <a:lstStyle/>
          <a:p>
            <a:pPr algn="r"/>
            <a:r>
              <a:rPr lang="zh-TW" altLang="en-US"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閱讀新湖 沉浸幸福</a:t>
            </a:r>
            <a:endParaRPr lang="en-IN"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6" name="Rectangle 15"/>
          <p:cNvSpPr/>
          <p:nvPr/>
        </p:nvSpPr>
        <p:spPr>
          <a:xfrm>
            <a:off x="1320798" y="4334997"/>
            <a:ext cx="4412343" cy="523220"/>
          </a:xfrm>
          <a:prstGeom prst="rect">
            <a:avLst/>
          </a:prstGeom>
        </p:spPr>
        <p:txBody>
          <a:bodyPr wrap="square">
            <a:spAutoFit/>
          </a:bodyPr>
          <a:lstStyle/>
          <a:p>
            <a:r>
              <a:rPr lang="zh-TW" altLang="en-US" sz="1400" spc="300" dirty="0">
                <a:latin typeface="Open Sans Light" panose="020B0306030504020204" pitchFamily="34" charset="0"/>
                <a:ea typeface="Open Sans Light" panose="020B0306030504020204" pitchFamily="34" charset="0"/>
                <a:cs typeface="Open Sans Light" panose="020B0306030504020204" pitchFamily="34" charset="0"/>
              </a:rPr>
              <a:t>邀請您，來到新湖的校園中駐足片刻，找一個最有感覺的角落，體會油然而生的幸福</a:t>
            </a:r>
            <a:r>
              <a:rPr lang="en-US" altLang="zh-TW" sz="1400" spc="300" dirty="0">
                <a:latin typeface="Open Sans Light" panose="020B0306030504020204" pitchFamily="34" charset="0"/>
                <a:ea typeface="Open Sans Light" panose="020B0306030504020204" pitchFamily="34" charset="0"/>
                <a:cs typeface="Open Sans Light" panose="020B0306030504020204" pitchFamily="34" charset="0"/>
              </a:rPr>
              <a:t>…</a:t>
            </a:r>
            <a:endParaRPr lang="en-IN" sz="14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15CBA9F9-9A00-4F9C-9F8F-357878317871}"/>
              </a:ext>
            </a:extLst>
          </p:cNvPr>
          <p:cNvSpPr txBox="1"/>
          <p:nvPr/>
        </p:nvSpPr>
        <p:spPr>
          <a:xfrm>
            <a:off x="1335312" y="3848780"/>
            <a:ext cx="6858000" cy="369332"/>
          </a:xfrm>
          <a:prstGeom prst="rect">
            <a:avLst/>
          </a:prstGeom>
          <a:noFill/>
        </p:spPr>
        <p:txBody>
          <a:bodyPr wrap="square" rtlCol="0">
            <a:spAutoFit/>
          </a:bodyPr>
          <a:lstStyle/>
          <a:p>
            <a:r>
              <a:rPr lang="en-US" spc="600" dirty="0">
                <a:latin typeface="Open Sans Light" panose="020B0306030504020204" pitchFamily="34" charset="0"/>
                <a:ea typeface="Open Sans Light" panose="020B0306030504020204" pitchFamily="34" charset="0"/>
                <a:cs typeface="Open Sans Light" panose="020B0306030504020204" pitchFamily="34" charset="0"/>
              </a:rPr>
              <a:t>A Great Place To Be</a:t>
            </a:r>
            <a:endParaRPr lang="en-IN" spc="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54296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4965D40-75BF-43BF-BE1B-26D6808EE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25" y="350992"/>
            <a:ext cx="10288504" cy="5787284"/>
          </a:xfrm>
          <a:prstGeom prst="rect">
            <a:avLst/>
          </a:prstGeom>
        </p:spPr>
      </p:pic>
      <p:sp>
        <p:nvSpPr>
          <p:cNvPr id="3" name="Isosceles Triangle 2">
            <a:extLst>
              <a:ext uri="{FF2B5EF4-FFF2-40B4-BE49-F238E27FC236}">
                <a16:creationId xmlns:a16="http://schemas.microsoft.com/office/drawing/2014/main" id="{2437D5E5-85CB-446D-BD10-70E91801C048}"/>
              </a:ext>
            </a:extLst>
          </p:cNvPr>
          <p:cNvSpPr/>
          <p:nvPr/>
        </p:nvSpPr>
        <p:spPr>
          <a:xfrm rot="10800000">
            <a:off x="5159828" y="1483539"/>
            <a:ext cx="6425001" cy="3522190"/>
          </a:xfrm>
          <a:prstGeom prst="triangle">
            <a:avLst>
              <a:gd name="adj" fmla="val 0"/>
            </a:avLst>
          </a:prstGeom>
          <a:solidFill>
            <a:srgbClr val="59D7D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p:cNvSpPr txBox="1"/>
          <p:nvPr/>
        </p:nvSpPr>
        <p:spPr>
          <a:xfrm>
            <a:off x="4309864" y="1437232"/>
            <a:ext cx="7143750" cy="830997"/>
          </a:xfrm>
          <a:prstGeom prst="rect">
            <a:avLst/>
          </a:prstGeom>
          <a:noFill/>
        </p:spPr>
        <p:txBody>
          <a:bodyPr wrap="square" rtlCol="0">
            <a:spAutoFit/>
          </a:bodyPr>
          <a:lstStyle/>
          <a:p>
            <a:pPr algn="r"/>
            <a:r>
              <a:rPr lang="zh-TW" altLang="en-US"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資優教育在新湖</a:t>
            </a:r>
            <a:endPar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21" name="Group 20"/>
          <p:cNvGrpSpPr/>
          <p:nvPr/>
        </p:nvGrpSpPr>
        <p:grpSpPr>
          <a:xfrm>
            <a:off x="11087853" y="419580"/>
            <a:ext cx="742950" cy="410561"/>
            <a:chOff x="10020300" y="543818"/>
            <a:chExt cx="1044743" cy="577334"/>
          </a:xfrm>
        </p:grpSpPr>
        <p:sp>
          <p:nvSpPr>
            <p:cNvPr id="22" name="Parallelogram 21"/>
            <p:cNvSpPr/>
            <p:nvPr/>
          </p:nvSpPr>
          <p:spPr>
            <a:xfrm>
              <a:off x="10020300" y="666750"/>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Parallelogram 22"/>
            <p:cNvSpPr/>
            <p:nvPr/>
          </p:nvSpPr>
          <p:spPr>
            <a:xfrm>
              <a:off x="10169693" y="543818"/>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7031978" y="2386949"/>
            <a:ext cx="4374231" cy="1015663"/>
          </a:xfrm>
          <a:prstGeom prst="rect">
            <a:avLst/>
          </a:prstGeom>
        </p:spPr>
        <p:txBody>
          <a:bodyPr wrap="square">
            <a:spAutoFit/>
          </a:bodyPr>
          <a:lstStyle/>
          <a:p>
            <a:pPr algn="r"/>
            <a:r>
              <a:rPr lang="zh-TW" altLang="en-US" sz="2000" spc="600" dirty="0">
                <a:solidFill>
                  <a:schemeClr val="bg1"/>
                </a:solidFill>
                <a:latin typeface="Open Sans Extrabold" panose="020B0906030804020204" pitchFamily="34" charset="0"/>
                <a:ea typeface="Open Sans Semibold" panose="020B0706030804020204" pitchFamily="34" charset="0"/>
                <a:cs typeface="Open Sans Extrabold" panose="020B0906030804020204" pitchFamily="34" charset="0"/>
              </a:rPr>
              <a:t>秉持一貫的信念</a:t>
            </a:r>
            <a:endParaRPr lang="en-US" altLang="zh-TW" sz="20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r"/>
            <a:r>
              <a:rPr lang="zh-TW" altLang="en-US" sz="2000" spc="600" dirty="0">
                <a:solidFill>
                  <a:schemeClr val="bg1"/>
                </a:solidFill>
                <a:latin typeface="Open Sans Extrabold" panose="020B0906030804020204" pitchFamily="34" charset="0"/>
                <a:ea typeface="Open Sans Semibold" panose="020B0706030804020204" pitchFamily="34" charset="0"/>
                <a:cs typeface="Open Sans Extrabold" panose="020B0906030804020204" pitchFamily="34" charset="0"/>
              </a:rPr>
              <a:t>致力營造安全的環境</a:t>
            </a:r>
            <a:endParaRPr lang="en-US" altLang="zh-TW" sz="20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r"/>
            <a:r>
              <a:rPr lang="zh-TW" altLang="en-US" sz="2000" spc="600" dirty="0">
                <a:solidFill>
                  <a:schemeClr val="bg1"/>
                </a:solidFill>
                <a:latin typeface="Open Sans Extrabold" panose="020B0906030804020204" pitchFamily="34" charset="0"/>
                <a:ea typeface="Open Sans Semibold" panose="020B0706030804020204" pitchFamily="34" charset="0"/>
                <a:cs typeface="Open Sans Extrabold" panose="020B0906030804020204" pitchFamily="34" charset="0"/>
              </a:rPr>
              <a:t>提供快樂的氛圍</a:t>
            </a:r>
            <a:endParaRPr lang="en-IN" sz="20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36213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4965D40-75BF-43BF-BE1B-26D6808EE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70" y="157312"/>
            <a:ext cx="10288504" cy="5787284"/>
          </a:xfrm>
          <a:prstGeom prst="rect">
            <a:avLst/>
          </a:prstGeom>
        </p:spPr>
      </p:pic>
      <p:sp>
        <p:nvSpPr>
          <p:cNvPr id="2" name="Rectangle 1">
            <a:extLst>
              <a:ext uri="{FF2B5EF4-FFF2-40B4-BE49-F238E27FC236}">
                <a16:creationId xmlns:a16="http://schemas.microsoft.com/office/drawing/2014/main" id="{915810F3-2E18-4422-959D-779709D33AEF}"/>
              </a:ext>
            </a:extLst>
          </p:cNvPr>
          <p:cNvSpPr/>
          <p:nvPr/>
        </p:nvSpPr>
        <p:spPr>
          <a:xfrm>
            <a:off x="2315688" y="3486519"/>
            <a:ext cx="9408877" cy="1628268"/>
          </a:xfrm>
          <a:prstGeom prst="rect">
            <a:avLst/>
          </a:prstGeom>
          <a:solidFill>
            <a:srgbClr val="59D7D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626017" y="3614775"/>
            <a:ext cx="7143750" cy="830997"/>
          </a:xfrm>
          <a:prstGeom prst="rect">
            <a:avLst/>
          </a:prstGeom>
          <a:noFill/>
        </p:spPr>
        <p:txBody>
          <a:bodyPr wrap="square" rtlCol="0">
            <a:spAutoFit/>
          </a:bodyPr>
          <a:lstStyle/>
          <a:p>
            <a:pPr algn="r"/>
            <a:r>
              <a:rPr lang="zh-TW" altLang="en-US"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資優教育在新湖</a:t>
            </a:r>
            <a:endPar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TextBox 19"/>
          <p:cNvSpPr txBox="1"/>
          <p:nvPr/>
        </p:nvSpPr>
        <p:spPr>
          <a:xfrm>
            <a:off x="4037674" y="4508328"/>
            <a:ext cx="6858000" cy="369332"/>
          </a:xfrm>
          <a:prstGeom prst="rect">
            <a:avLst/>
          </a:prstGeom>
          <a:noFill/>
        </p:spPr>
        <p:txBody>
          <a:bodyPr wrap="square" rtlCol="0">
            <a:spAutoFit/>
          </a:bodyPr>
          <a:lstStyle/>
          <a:p>
            <a:pPr algn="r"/>
            <a:r>
              <a:rPr lang="en-US"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Together We Make The Difference</a:t>
            </a:r>
            <a:endParaRPr lang="en-IN"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21" name="Group 20"/>
          <p:cNvGrpSpPr/>
          <p:nvPr/>
        </p:nvGrpSpPr>
        <p:grpSpPr>
          <a:xfrm>
            <a:off x="11087853" y="419580"/>
            <a:ext cx="742950" cy="410561"/>
            <a:chOff x="10020300" y="543818"/>
            <a:chExt cx="1044743" cy="577334"/>
          </a:xfrm>
        </p:grpSpPr>
        <p:sp>
          <p:nvSpPr>
            <p:cNvPr id="22" name="Parallelogram 21"/>
            <p:cNvSpPr/>
            <p:nvPr/>
          </p:nvSpPr>
          <p:spPr>
            <a:xfrm>
              <a:off x="10020300" y="666750"/>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Parallelogram 22"/>
            <p:cNvSpPr/>
            <p:nvPr/>
          </p:nvSpPr>
          <p:spPr>
            <a:xfrm>
              <a:off x="10169693" y="543818"/>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5892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3FF43-5924-4191-BE37-5E0B521BCC6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27518" y="-635004"/>
            <a:ext cx="11841203" cy="7893073"/>
          </a:xfrm>
          <a:prstGeom prst="rect">
            <a:avLst/>
          </a:prstGeom>
        </p:spPr>
      </p:pic>
      <p:sp>
        <p:nvSpPr>
          <p:cNvPr id="2" name="Rectangle 1">
            <a:extLst>
              <a:ext uri="{FF2B5EF4-FFF2-40B4-BE49-F238E27FC236}">
                <a16:creationId xmlns:a16="http://schemas.microsoft.com/office/drawing/2014/main" id="{915810F3-2E18-4422-959D-779709D33AEF}"/>
              </a:ext>
            </a:extLst>
          </p:cNvPr>
          <p:cNvSpPr/>
          <p:nvPr/>
        </p:nvSpPr>
        <p:spPr>
          <a:xfrm>
            <a:off x="2075543" y="3411575"/>
            <a:ext cx="8838142" cy="1314456"/>
          </a:xfrm>
          <a:prstGeom prst="rect">
            <a:avLst/>
          </a:prstGeom>
          <a:solidFill>
            <a:srgbClr val="59D7D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451849" y="3411575"/>
            <a:ext cx="7143750" cy="707886"/>
          </a:xfrm>
          <a:prstGeom prst="rect">
            <a:avLst/>
          </a:prstGeom>
          <a:noFill/>
        </p:spPr>
        <p:txBody>
          <a:bodyPr wrap="square" rtlCol="0">
            <a:spAutoFit/>
          </a:bodyPr>
          <a:lstStyle/>
          <a:p>
            <a:pPr algn="r"/>
            <a:r>
              <a:rPr lang="zh-TW" altLang="en-US" sz="4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資優教育在新湖</a:t>
            </a:r>
            <a:endParaRPr lang="en-IN" sz="4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TextBox 19"/>
          <p:cNvSpPr txBox="1"/>
          <p:nvPr/>
        </p:nvSpPr>
        <p:spPr>
          <a:xfrm>
            <a:off x="3747392" y="4005772"/>
            <a:ext cx="6858000" cy="369332"/>
          </a:xfrm>
          <a:prstGeom prst="rect">
            <a:avLst/>
          </a:prstGeom>
          <a:noFill/>
        </p:spPr>
        <p:txBody>
          <a:bodyPr wrap="square" rtlCol="0">
            <a:spAutoFit/>
          </a:bodyPr>
          <a:lstStyle/>
          <a:p>
            <a:pPr algn="r"/>
            <a:r>
              <a:rPr lang="en-US"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Together We Make The Difference</a:t>
            </a:r>
            <a:endParaRPr lang="en-IN"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4" name="Rectangle 13">
            <a:extLst>
              <a:ext uri="{FF2B5EF4-FFF2-40B4-BE49-F238E27FC236}">
                <a16:creationId xmlns:a16="http://schemas.microsoft.com/office/drawing/2014/main" id="{68DD395B-944A-4886-8105-EEA793917435}"/>
              </a:ext>
            </a:extLst>
          </p:cNvPr>
          <p:cNvSpPr/>
          <p:nvPr/>
        </p:nvSpPr>
        <p:spPr>
          <a:xfrm>
            <a:off x="1586608" y="4308141"/>
            <a:ext cx="9047814" cy="400110"/>
          </a:xfrm>
          <a:prstGeom prst="rect">
            <a:avLst/>
          </a:prstGeom>
        </p:spPr>
        <p:txBody>
          <a:bodyPr wrap="square">
            <a:spAutoFit/>
          </a:bodyPr>
          <a:lstStyle/>
          <a:p>
            <a:pPr algn="r"/>
            <a:r>
              <a:rPr lang="zh-TW" altLang="en-US" sz="2000" spc="600" dirty="0">
                <a:solidFill>
                  <a:schemeClr val="bg1"/>
                </a:solidFill>
                <a:latin typeface="Open Sans Extrabold" panose="020B0906030804020204" pitchFamily="34" charset="0"/>
                <a:ea typeface="Open Sans Semibold" panose="020B0706030804020204" pitchFamily="34" charset="0"/>
                <a:cs typeface="Open Sans Extrabold" panose="020B0906030804020204" pitchFamily="34" charset="0"/>
              </a:rPr>
              <a:t>秉持一貫的信念，致力營造安全的環境，提供快樂的氛圍</a:t>
            </a:r>
            <a:endParaRPr lang="en-IN" sz="20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23878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7AA0E0-E869-435D-A455-901D4444478C}"/>
              </a:ext>
            </a:extLst>
          </p:cNvPr>
          <p:cNvPicPr>
            <a:picLocks noChangeAspect="1"/>
          </p:cNvPicPr>
          <p:nvPr/>
        </p:nvPicPr>
        <p:blipFill rotWithShape="1">
          <a:blip r:embed="rId2">
            <a:extLst>
              <a:ext uri="{28A0092B-C50C-407E-A947-70E740481C1C}">
                <a14:useLocalDpi xmlns:a14="http://schemas.microsoft.com/office/drawing/2010/main" val="0"/>
              </a:ext>
            </a:extLst>
          </a:blip>
          <a:srcRect t="14449"/>
          <a:stretch/>
        </p:blipFill>
        <p:spPr>
          <a:xfrm>
            <a:off x="20" y="10"/>
            <a:ext cx="12191980" cy="6857990"/>
          </a:xfrm>
          <a:prstGeom prst="rect">
            <a:avLst/>
          </a:prstGeom>
        </p:spPr>
      </p:pic>
      <p:sp>
        <p:nvSpPr>
          <p:cNvPr id="21" name="Freeform: Shape 20">
            <a:extLst>
              <a:ext uri="{FF2B5EF4-FFF2-40B4-BE49-F238E27FC236}">
                <a16:creationId xmlns:a16="http://schemas.microsoft.com/office/drawing/2014/main" id="{DD15B4CD-C8E6-4F59-8378-7B6C4D16F990}"/>
              </a:ext>
            </a:extLst>
          </p:cNvPr>
          <p:cNvSpPr/>
          <p:nvPr/>
        </p:nvSpPr>
        <p:spPr>
          <a:xfrm>
            <a:off x="0" y="-10"/>
            <a:ext cx="9801726" cy="6858000"/>
          </a:xfrm>
          <a:custGeom>
            <a:avLst/>
            <a:gdLst>
              <a:gd name="connsiteX0" fmla="*/ 0 w 9801726"/>
              <a:gd name="connsiteY0" fmla="*/ 0 h 6858000"/>
              <a:gd name="connsiteX1" fmla="*/ 1718487 w 9801726"/>
              <a:gd name="connsiteY1" fmla="*/ 0 h 6858000"/>
              <a:gd name="connsiteX2" fmla="*/ 9801726 w 9801726"/>
              <a:gd name="connsiteY2" fmla="*/ 3981460 h 6858000"/>
              <a:gd name="connsiteX3" fmla="*/ 3961717 w 9801726"/>
              <a:gd name="connsiteY3" fmla="*/ 6858000 h 6858000"/>
              <a:gd name="connsiteX4" fmla="*/ 0 w 98017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726" h="6858000">
                <a:moveTo>
                  <a:pt x="0" y="0"/>
                </a:moveTo>
                <a:lnTo>
                  <a:pt x="1718487" y="0"/>
                </a:lnTo>
                <a:lnTo>
                  <a:pt x="9801726" y="3981460"/>
                </a:lnTo>
                <a:lnTo>
                  <a:pt x="3961717" y="6858000"/>
                </a:lnTo>
                <a:lnTo>
                  <a:pt x="0" y="6858000"/>
                </a:lnTo>
                <a:close/>
              </a:path>
            </a:pathLst>
          </a:custGeom>
          <a:gradFill flip="none" rotWithShape="1">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7D9567A6-6A8E-4BE2-A921-C53B87F9A18F}"/>
              </a:ext>
            </a:extLst>
          </p:cNvPr>
          <p:cNvSpPr/>
          <p:nvPr/>
        </p:nvSpPr>
        <p:spPr>
          <a:xfrm>
            <a:off x="0" y="0"/>
            <a:ext cx="12191980" cy="6858000"/>
          </a:xfrm>
          <a:custGeom>
            <a:avLst/>
            <a:gdLst>
              <a:gd name="connsiteX0" fmla="*/ 7748337 w 12191980"/>
              <a:gd name="connsiteY0" fmla="*/ 0 h 6858000"/>
              <a:gd name="connsiteX1" fmla="*/ 12191980 w 12191980"/>
              <a:gd name="connsiteY1" fmla="*/ 0 h 6858000"/>
              <a:gd name="connsiteX2" fmla="*/ 12191980 w 12191980"/>
              <a:gd name="connsiteY2" fmla="*/ 2203004 h 6858000"/>
              <a:gd name="connsiteX3" fmla="*/ 0 w 12191980"/>
              <a:gd name="connsiteY3" fmla="*/ 0 h 6858000"/>
              <a:gd name="connsiteX4" fmla="*/ 713666 w 12191980"/>
              <a:gd name="connsiteY4" fmla="*/ 0 h 6858000"/>
              <a:gd name="connsiteX5" fmla="*/ 8752182 w 12191980"/>
              <a:gd name="connsiteY5" fmla="*/ 3985217 h 6858000"/>
              <a:gd name="connsiteX6" fmla="*/ 2957538 w 12191980"/>
              <a:gd name="connsiteY6" fmla="*/ 6858000 h 6858000"/>
              <a:gd name="connsiteX7" fmla="*/ 0 w 121919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80" h="6858000">
                <a:moveTo>
                  <a:pt x="7748337" y="0"/>
                </a:moveTo>
                <a:lnTo>
                  <a:pt x="12191980" y="0"/>
                </a:lnTo>
                <a:lnTo>
                  <a:pt x="12191980" y="2203004"/>
                </a:lnTo>
                <a:close/>
                <a:moveTo>
                  <a:pt x="0" y="0"/>
                </a:moveTo>
                <a:lnTo>
                  <a:pt x="713666" y="0"/>
                </a:lnTo>
                <a:lnTo>
                  <a:pt x="8752182" y="3985217"/>
                </a:lnTo>
                <a:lnTo>
                  <a:pt x="2957538"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Open Sans Extrabold" panose="020B0906030804020204"/>
              </a:rPr>
              <a:t>…</a:t>
            </a:r>
          </a:p>
        </p:txBody>
      </p:sp>
      <p:sp>
        <p:nvSpPr>
          <p:cNvPr id="22" name="Frame 21">
            <a:extLst>
              <a:ext uri="{FF2B5EF4-FFF2-40B4-BE49-F238E27FC236}">
                <a16:creationId xmlns:a16="http://schemas.microsoft.com/office/drawing/2014/main" id="{3BEA189B-2FF7-4C6A-99D8-4C0AAED2B777}"/>
              </a:ext>
            </a:extLst>
          </p:cNvPr>
          <p:cNvSpPr/>
          <p:nvPr/>
        </p:nvSpPr>
        <p:spPr>
          <a:xfrm rot="2700000">
            <a:off x="11227226" y="345960"/>
            <a:ext cx="504000" cy="504000"/>
          </a:xfrm>
          <a:prstGeom prst="frame">
            <a:avLst>
              <a:gd name="adj1" fmla="val 25000"/>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B4797F75-88DC-49B4-B531-FA1156B567E1}"/>
              </a:ext>
            </a:extLst>
          </p:cNvPr>
          <p:cNvCxnSpPr>
            <a:cxnSpLocks/>
          </p:cNvCxnSpPr>
          <p:nvPr/>
        </p:nvCxnSpPr>
        <p:spPr>
          <a:xfrm rot="120000">
            <a:off x="368968" y="7379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88C848-D555-4E5F-8C9A-4B38071C38BE}"/>
              </a:ext>
            </a:extLst>
          </p:cNvPr>
          <p:cNvCxnSpPr>
            <a:cxnSpLocks/>
          </p:cNvCxnSpPr>
          <p:nvPr/>
        </p:nvCxnSpPr>
        <p:spPr>
          <a:xfrm rot="120000">
            <a:off x="521368" y="8903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CDACAC-16D2-4940-A361-8324B33AE208}"/>
              </a:ext>
            </a:extLst>
          </p:cNvPr>
          <p:cNvSpPr txBox="1"/>
          <p:nvPr/>
        </p:nvSpPr>
        <p:spPr>
          <a:xfrm>
            <a:off x="673768" y="2916221"/>
            <a:ext cx="4884821" cy="769441"/>
          </a:xfrm>
          <a:prstGeom prst="rect">
            <a:avLst/>
          </a:prstGeom>
          <a:noFill/>
        </p:spPr>
        <p:txBody>
          <a:bodyPr wrap="square" rtlCol="0">
            <a:spAutoFit/>
          </a:bodyPr>
          <a:lstStyle/>
          <a:p>
            <a:pPr algn="r"/>
            <a:r>
              <a:rPr lang="zh-TW" altLang="en-US" sz="4400" dirty="0">
                <a:solidFill>
                  <a:schemeClr val="tx1">
                    <a:lumMod val="65000"/>
                    <a:lumOff val="35000"/>
                  </a:schemeClr>
                </a:solidFill>
                <a:latin typeface="Open Sans Extrabold" panose="020B0906030804020204"/>
              </a:rPr>
              <a:t>閱讀新湖</a:t>
            </a:r>
            <a:endParaRPr lang="en-IN" sz="4400" dirty="0">
              <a:solidFill>
                <a:schemeClr val="tx1">
                  <a:lumMod val="65000"/>
                  <a:lumOff val="35000"/>
                </a:schemeClr>
              </a:solidFill>
              <a:latin typeface="Open Sans Extrabold" panose="020B0906030804020204"/>
            </a:endParaRPr>
          </a:p>
        </p:txBody>
      </p:sp>
      <p:sp>
        <p:nvSpPr>
          <p:cNvPr id="25" name="TextBox 24">
            <a:extLst>
              <a:ext uri="{FF2B5EF4-FFF2-40B4-BE49-F238E27FC236}">
                <a16:creationId xmlns:a16="http://schemas.microsoft.com/office/drawing/2014/main" id="{17876493-1998-4177-859A-8444E65AD204}"/>
              </a:ext>
            </a:extLst>
          </p:cNvPr>
          <p:cNvSpPr txBox="1"/>
          <p:nvPr/>
        </p:nvSpPr>
        <p:spPr>
          <a:xfrm>
            <a:off x="721894" y="3912373"/>
            <a:ext cx="4884821" cy="461665"/>
          </a:xfrm>
          <a:prstGeom prst="rect">
            <a:avLst/>
          </a:prstGeom>
          <a:noFill/>
        </p:spPr>
        <p:txBody>
          <a:bodyPr wrap="square" rtlCol="0">
            <a:spAutoFit/>
          </a:bodyPr>
          <a:lstStyle/>
          <a:p>
            <a:r>
              <a:rPr lang="zh-TW" altLang="en-US" sz="2400" dirty="0">
                <a:solidFill>
                  <a:schemeClr val="tx1">
                    <a:lumMod val="65000"/>
                    <a:lumOff val="35000"/>
                  </a:schemeClr>
                </a:solidFill>
                <a:latin typeface="Open Sans Light" panose="020B0306030504020204"/>
              </a:rPr>
              <a:t>沉浸幸福</a:t>
            </a:r>
            <a:endParaRPr lang="en-IN" sz="2400" dirty="0">
              <a:solidFill>
                <a:schemeClr val="tx1">
                  <a:lumMod val="65000"/>
                  <a:lumOff val="35000"/>
                </a:schemeClr>
              </a:solidFill>
              <a:latin typeface="Open Sans Light" panose="020B0306030504020204"/>
            </a:endParaRPr>
          </a:p>
        </p:txBody>
      </p:sp>
      <p:sp>
        <p:nvSpPr>
          <p:cNvPr id="26" name="TextBox 25">
            <a:extLst>
              <a:ext uri="{FF2B5EF4-FFF2-40B4-BE49-F238E27FC236}">
                <a16:creationId xmlns:a16="http://schemas.microsoft.com/office/drawing/2014/main" id="{54C519A4-B643-4117-BE7B-4607259C8B13}"/>
              </a:ext>
            </a:extLst>
          </p:cNvPr>
          <p:cNvSpPr txBox="1"/>
          <p:nvPr/>
        </p:nvSpPr>
        <p:spPr>
          <a:xfrm>
            <a:off x="721895" y="4356204"/>
            <a:ext cx="3994484" cy="769441"/>
          </a:xfrm>
          <a:prstGeom prst="rect">
            <a:avLst/>
          </a:prstGeom>
          <a:noFill/>
        </p:spPr>
        <p:txBody>
          <a:bodyPr wrap="square" rtlCol="0">
            <a:spAutoFit/>
          </a:bodyPr>
          <a:lstStyle/>
          <a:p>
            <a:pPr algn="just"/>
            <a:r>
              <a:rPr lang="zh-TW" altLang="en-US" sz="1100" dirty="0">
                <a:solidFill>
                  <a:schemeClr val="tx1">
                    <a:lumMod val="65000"/>
                    <a:lumOff val="35000"/>
                  </a:schemeClr>
                </a:solidFill>
                <a:latin typeface="Open Sans Light" panose="020B0306030504020204"/>
              </a:rPr>
              <a:t>邀請您，來到新湖的校園中駐足片刻，找一個最有感覺的角落，坐下來什麼也不做，讓思緒在空間中穿梭，就像翻開一本書，讓想像在字裡行間追尋般。相信，你會感受到不一樣的新湖國小，體會到油然而生的幸福</a:t>
            </a:r>
            <a:endParaRPr lang="en-IN" sz="1100" dirty="0">
              <a:solidFill>
                <a:schemeClr val="tx1">
                  <a:lumMod val="65000"/>
                  <a:lumOff val="35000"/>
                </a:schemeClr>
              </a:solidFill>
              <a:latin typeface="Open Sans Extrabold" panose="020B0906030804020204"/>
            </a:endParaRPr>
          </a:p>
        </p:txBody>
      </p:sp>
      <p:sp>
        <p:nvSpPr>
          <p:cNvPr id="11" name="TextBox 10">
            <a:extLst>
              <a:ext uri="{FF2B5EF4-FFF2-40B4-BE49-F238E27FC236}">
                <a16:creationId xmlns:a16="http://schemas.microsoft.com/office/drawing/2014/main" id="{FD559021-E144-468C-BE07-8BBCFE0EFFF6}"/>
              </a:ext>
            </a:extLst>
          </p:cNvPr>
          <p:cNvSpPr txBox="1"/>
          <p:nvPr/>
        </p:nvSpPr>
        <p:spPr>
          <a:xfrm>
            <a:off x="-1047760" y="2358645"/>
            <a:ext cx="7143750" cy="707886"/>
          </a:xfrm>
          <a:prstGeom prst="rect">
            <a:avLst/>
          </a:prstGeom>
          <a:noFill/>
        </p:spPr>
        <p:txBody>
          <a:bodyPr wrap="square" rtlCol="0">
            <a:spAutoFit/>
          </a:bodyPr>
          <a:lstStyle/>
          <a:p>
            <a:pPr algn="r"/>
            <a:r>
              <a:rPr lang="zh-TW" altLang="en-US"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結緣新湖，耕耘幸福</a:t>
            </a:r>
            <a:endParaRPr lang="en-IN"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60095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B58D103-77CE-4AB8-BBBA-F11A772EACF3}"/>
              </a:ext>
            </a:extLst>
          </p:cNvPr>
          <p:cNvSpPr>
            <a:spLocks noChangeAspect="1"/>
          </p:cNvSpPr>
          <p:nvPr/>
        </p:nvSpPr>
        <p:spPr>
          <a:xfrm>
            <a:off x="-95794" y="-605246"/>
            <a:ext cx="7620000" cy="7620000"/>
          </a:xfrm>
          <a:prstGeom prst="ellipse">
            <a:avLst/>
          </a:prstGeom>
          <a:blipFill dpi="0" rotWithShape="1">
            <a:blip r:embed="rId2"/>
            <a:srcRect/>
            <a:stretch>
              <a:fillRect l="-21000" t="-8000" r="-20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3004708-0A01-4254-80DC-B9D32C483430}"/>
              </a:ext>
            </a:extLst>
          </p:cNvPr>
          <p:cNvSpPr/>
          <p:nvPr/>
        </p:nvSpPr>
        <p:spPr>
          <a:xfrm rot="7932051">
            <a:off x="3133759" y="-848744"/>
            <a:ext cx="5924482" cy="50178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690B5640-F70C-4508-89B1-F113D4CF958E}"/>
              </a:ext>
            </a:extLst>
          </p:cNvPr>
          <p:cNvSpPr/>
          <p:nvPr/>
        </p:nvSpPr>
        <p:spPr>
          <a:xfrm>
            <a:off x="4342611" y="4030941"/>
            <a:ext cx="1587903" cy="2683390"/>
          </a:xfrm>
          <a:custGeom>
            <a:avLst/>
            <a:gdLst>
              <a:gd name="connsiteX0" fmla="*/ 978689 w 1587903"/>
              <a:gd name="connsiteY0" fmla="*/ 553759 h 2683390"/>
              <a:gd name="connsiteX1" fmla="*/ 915189 w 1587903"/>
              <a:gd name="connsiteY1" fmla="*/ 33059 h 2683390"/>
              <a:gd name="connsiteX2" fmla="*/ 610389 w 1587903"/>
              <a:gd name="connsiteY2" fmla="*/ 109259 h 2683390"/>
              <a:gd name="connsiteX3" fmla="*/ 724689 w 1587903"/>
              <a:gd name="connsiteY3" fmla="*/ 566459 h 2683390"/>
              <a:gd name="connsiteX4" fmla="*/ 369089 w 1587903"/>
              <a:gd name="connsiteY4" fmla="*/ 718859 h 2683390"/>
              <a:gd name="connsiteX5" fmla="*/ 292889 w 1587903"/>
              <a:gd name="connsiteY5" fmla="*/ 274359 h 2683390"/>
              <a:gd name="connsiteX6" fmla="*/ 102389 w 1587903"/>
              <a:gd name="connsiteY6" fmla="*/ 45759 h 2683390"/>
              <a:gd name="connsiteX7" fmla="*/ 789 w 1587903"/>
              <a:gd name="connsiteY7" fmla="*/ 388659 h 2683390"/>
              <a:gd name="connsiteX8" fmla="*/ 153189 w 1587903"/>
              <a:gd name="connsiteY8" fmla="*/ 922059 h 2683390"/>
              <a:gd name="connsiteX9" fmla="*/ 483389 w 1587903"/>
              <a:gd name="connsiteY9" fmla="*/ 1061759 h 2683390"/>
              <a:gd name="connsiteX10" fmla="*/ 584989 w 1587903"/>
              <a:gd name="connsiteY10" fmla="*/ 1899959 h 2683390"/>
              <a:gd name="connsiteX11" fmla="*/ 711989 w 1587903"/>
              <a:gd name="connsiteY11" fmla="*/ 2344459 h 2683390"/>
              <a:gd name="connsiteX12" fmla="*/ 661189 w 1587903"/>
              <a:gd name="connsiteY12" fmla="*/ 2674659 h 2683390"/>
              <a:gd name="connsiteX13" fmla="*/ 1054889 w 1587903"/>
              <a:gd name="connsiteY13" fmla="*/ 2560359 h 2683390"/>
              <a:gd name="connsiteX14" fmla="*/ 1042189 w 1587903"/>
              <a:gd name="connsiteY14" fmla="*/ 2268259 h 2683390"/>
              <a:gd name="connsiteX15" fmla="*/ 1219989 w 1587903"/>
              <a:gd name="connsiteY15" fmla="*/ 2217459 h 2683390"/>
              <a:gd name="connsiteX16" fmla="*/ 1181889 w 1587903"/>
              <a:gd name="connsiteY16" fmla="*/ 1074459 h 2683390"/>
              <a:gd name="connsiteX17" fmla="*/ 1562889 w 1587903"/>
              <a:gd name="connsiteY17" fmla="*/ 947459 h 2683390"/>
              <a:gd name="connsiteX18" fmla="*/ 1524789 w 1587903"/>
              <a:gd name="connsiteY18" fmla="*/ 236259 h 2683390"/>
              <a:gd name="connsiteX19" fmla="*/ 1308889 w 1587903"/>
              <a:gd name="connsiteY19" fmla="*/ 147359 h 2683390"/>
              <a:gd name="connsiteX20" fmla="*/ 1219989 w 1587903"/>
              <a:gd name="connsiteY20" fmla="*/ 414059 h 2683390"/>
              <a:gd name="connsiteX21" fmla="*/ 1385089 w 1587903"/>
              <a:gd name="connsiteY21" fmla="*/ 706159 h 2683390"/>
              <a:gd name="connsiteX22" fmla="*/ 1042189 w 1587903"/>
              <a:gd name="connsiteY22" fmla="*/ 591859 h 2683390"/>
              <a:gd name="connsiteX23" fmla="*/ 978689 w 1587903"/>
              <a:gd name="connsiteY23" fmla="*/ 350559 h 268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7903" h="2683390">
                <a:moveTo>
                  <a:pt x="978689" y="553759"/>
                </a:moveTo>
                <a:cubicBezTo>
                  <a:pt x="977630" y="330450"/>
                  <a:pt x="976572" y="107142"/>
                  <a:pt x="915189" y="33059"/>
                </a:cubicBezTo>
                <a:cubicBezTo>
                  <a:pt x="853806" y="-41024"/>
                  <a:pt x="642139" y="20359"/>
                  <a:pt x="610389" y="109259"/>
                </a:cubicBezTo>
                <a:cubicBezTo>
                  <a:pt x="578639" y="198159"/>
                  <a:pt x="764906" y="464859"/>
                  <a:pt x="724689" y="566459"/>
                </a:cubicBezTo>
                <a:cubicBezTo>
                  <a:pt x="684472" y="668059"/>
                  <a:pt x="441056" y="767542"/>
                  <a:pt x="369089" y="718859"/>
                </a:cubicBezTo>
                <a:cubicBezTo>
                  <a:pt x="297122" y="670176"/>
                  <a:pt x="337339" y="386542"/>
                  <a:pt x="292889" y="274359"/>
                </a:cubicBezTo>
                <a:cubicBezTo>
                  <a:pt x="248439" y="162176"/>
                  <a:pt x="151072" y="26709"/>
                  <a:pt x="102389" y="45759"/>
                </a:cubicBezTo>
                <a:cubicBezTo>
                  <a:pt x="53706" y="64809"/>
                  <a:pt x="-7678" y="242609"/>
                  <a:pt x="789" y="388659"/>
                </a:cubicBezTo>
                <a:cubicBezTo>
                  <a:pt x="9256" y="534709"/>
                  <a:pt x="72756" y="809876"/>
                  <a:pt x="153189" y="922059"/>
                </a:cubicBezTo>
                <a:cubicBezTo>
                  <a:pt x="233622" y="1034242"/>
                  <a:pt x="411422" y="898776"/>
                  <a:pt x="483389" y="1061759"/>
                </a:cubicBezTo>
                <a:cubicBezTo>
                  <a:pt x="555356" y="1224742"/>
                  <a:pt x="546889" y="1686176"/>
                  <a:pt x="584989" y="1899959"/>
                </a:cubicBezTo>
                <a:cubicBezTo>
                  <a:pt x="623089" y="2113742"/>
                  <a:pt x="699289" y="2215342"/>
                  <a:pt x="711989" y="2344459"/>
                </a:cubicBezTo>
                <a:cubicBezTo>
                  <a:pt x="724689" y="2473576"/>
                  <a:pt x="604039" y="2638676"/>
                  <a:pt x="661189" y="2674659"/>
                </a:cubicBezTo>
                <a:cubicBezTo>
                  <a:pt x="718339" y="2710642"/>
                  <a:pt x="991389" y="2628092"/>
                  <a:pt x="1054889" y="2560359"/>
                </a:cubicBezTo>
                <a:cubicBezTo>
                  <a:pt x="1118389" y="2492626"/>
                  <a:pt x="1014672" y="2325409"/>
                  <a:pt x="1042189" y="2268259"/>
                </a:cubicBezTo>
                <a:cubicBezTo>
                  <a:pt x="1069706" y="2211109"/>
                  <a:pt x="1196706" y="2416426"/>
                  <a:pt x="1219989" y="2217459"/>
                </a:cubicBezTo>
                <a:cubicBezTo>
                  <a:pt x="1243272" y="2018492"/>
                  <a:pt x="1124739" y="1286126"/>
                  <a:pt x="1181889" y="1074459"/>
                </a:cubicBezTo>
                <a:cubicBezTo>
                  <a:pt x="1239039" y="862792"/>
                  <a:pt x="1505739" y="1087159"/>
                  <a:pt x="1562889" y="947459"/>
                </a:cubicBezTo>
                <a:cubicBezTo>
                  <a:pt x="1620039" y="807759"/>
                  <a:pt x="1567122" y="369609"/>
                  <a:pt x="1524789" y="236259"/>
                </a:cubicBezTo>
                <a:cubicBezTo>
                  <a:pt x="1482456" y="102909"/>
                  <a:pt x="1359689" y="117726"/>
                  <a:pt x="1308889" y="147359"/>
                </a:cubicBezTo>
                <a:cubicBezTo>
                  <a:pt x="1258089" y="176992"/>
                  <a:pt x="1207289" y="320926"/>
                  <a:pt x="1219989" y="414059"/>
                </a:cubicBezTo>
                <a:cubicBezTo>
                  <a:pt x="1232689" y="507192"/>
                  <a:pt x="1414722" y="676526"/>
                  <a:pt x="1385089" y="706159"/>
                </a:cubicBezTo>
                <a:cubicBezTo>
                  <a:pt x="1355456" y="735792"/>
                  <a:pt x="1109922" y="651126"/>
                  <a:pt x="1042189" y="591859"/>
                </a:cubicBezTo>
                <a:cubicBezTo>
                  <a:pt x="974456" y="532592"/>
                  <a:pt x="1044306" y="428876"/>
                  <a:pt x="978689" y="350559"/>
                </a:cubicBezTo>
              </a:path>
            </a:pathLst>
          </a:cu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34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485300" y="384629"/>
            <a:ext cx="10839270" cy="6088743"/>
            <a:chOff x="3005617" y="478970"/>
            <a:chExt cx="10839270" cy="6088743"/>
          </a:xfrm>
          <a:blipFill dpi="0" rotWithShape="1">
            <a:blip r:embed="rId2"/>
            <a:srcRect/>
            <a:stretch>
              <a:fillRect t="-15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524656" y="304799"/>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p>
        </p:txBody>
      </p:sp>
      <p:sp>
        <p:nvSpPr>
          <p:cNvPr id="17" name="Rectangle 16"/>
          <p:cNvSpPr/>
          <p:nvPr/>
        </p:nvSpPr>
        <p:spPr>
          <a:xfrm>
            <a:off x="614596" y="1071426"/>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p:txBody>
      </p:sp>
    </p:spTree>
    <p:extLst>
      <p:ext uri="{BB962C8B-B14F-4D97-AF65-F5344CB8AC3E}">
        <p14:creationId xmlns:p14="http://schemas.microsoft.com/office/powerpoint/2010/main" val="118689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flipH="1" flipV="1">
            <a:off x="-1693889" y="384629"/>
            <a:ext cx="10839270" cy="6088743"/>
            <a:chOff x="3005617" y="478970"/>
            <a:chExt cx="10839270" cy="6088743"/>
          </a:xfrm>
          <a:blipFill dpi="0" rotWithShape="0">
            <a:blip r:embed="rId2"/>
            <a:srcRect/>
            <a:stretch>
              <a:fillRect t="-50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5675456" y="3840446"/>
            <a:ext cx="6646112" cy="830997"/>
          </a:xfrm>
          <a:prstGeom prst="rect">
            <a:avLst/>
          </a:prstGeom>
          <a:noFill/>
        </p:spPr>
        <p:txBody>
          <a:bodyPr wrap="square" rtlCol="0">
            <a:spAutoFit/>
          </a:bodyPr>
          <a:lstStyle/>
          <a:p>
            <a:r>
              <a:rPr lang="zh-TW" altLang="en-US"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優質新湖，幸福新湖</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p:cNvSpPr/>
          <p:nvPr/>
        </p:nvSpPr>
        <p:spPr>
          <a:xfrm>
            <a:off x="5765396" y="4607073"/>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p>
        </p:txBody>
      </p:sp>
    </p:spTree>
    <p:extLst>
      <p:ext uri="{BB962C8B-B14F-4D97-AF65-F5344CB8AC3E}">
        <p14:creationId xmlns:p14="http://schemas.microsoft.com/office/powerpoint/2010/main" val="1056561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5862</TotalTime>
  <Words>496</Words>
  <Application>Microsoft Office PowerPoint</Application>
  <PresentationFormat>Widescreen</PresentationFormat>
  <Paragraphs>41</Paragraphs>
  <Slides>13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新細明體</vt:lpstr>
      <vt:lpstr>Arial</vt:lpstr>
      <vt:lpstr>Calibri</vt:lpstr>
      <vt:lpstr>Calibri Light</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Jui-ting Chien</cp:lastModifiedBy>
  <cp:revision>27</cp:revision>
  <dcterms:created xsi:type="dcterms:W3CDTF">2017-05-02T17:04:08Z</dcterms:created>
  <dcterms:modified xsi:type="dcterms:W3CDTF">2018-09-26T04:56:15Z</dcterms:modified>
</cp:coreProperties>
</file>